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7" r:id="rId11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B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13DFBB-BD4A-4CC7-8306-ED8CD0F8CD72}" type="datetimeFigureOut">
              <a:rPr lang="nb-NO"/>
              <a:pPr>
                <a:defRPr/>
              </a:pPr>
              <a:t>28.10.2011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8F5E1D-83FA-4D12-B4F7-E0B0E35CD3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n-NO" smtClean="0"/>
          </a:p>
        </p:txBody>
      </p:sp>
      <p:sp>
        <p:nvSpPr>
          <p:cNvPr id="9219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8FE14-14F3-4429-8F7D-E2A8BB8AF56E}" type="slidenum">
              <a:rPr 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0831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68313" y="1600200"/>
            <a:ext cx="8218487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1F5B7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F5B7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tidmedmening.no/for-kursholder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Bilde 3" descr="forsid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ekstSylinder 2"/>
          <p:cNvSpPr txBox="1">
            <a:spLocks noChangeArrowheads="1"/>
          </p:cNvSpPr>
          <p:nvPr/>
        </p:nvSpPr>
        <p:spPr bwMode="auto">
          <a:xfrm>
            <a:off x="3276600" y="6237288"/>
            <a:ext cx="2519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>
                <a:solidFill>
                  <a:schemeClr val="bg1"/>
                </a:solidFill>
                <a:cs typeface="Arial" charset="0"/>
              </a:rPr>
              <a:t>Kristin Andresen Soldal </a:t>
            </a:r>
          </a:p>
          <a:p>
            <a:r>
              <a:rPr lang="nb-NO" sz="1200">
                <a:solidFill>
                  <a:schemeClr val="bg1"/>
                </a:solidFill>
                <a:cs typeface="Arial" charset="0"/>
              </a:rPr>
              <a:t>Inger Helen Midtgård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title"/>
          </p:nvPr>
        </p:nvSpPr>
        <p:spPr>
          <a:xfrm>
            <a:off x="1792288" y="4149725"/>
            <a:ext cx="5443537" cy="503238"/>
          </a:xfrm>
        </p:spPr>
        <p:txBody>
          <a:bodyPr/>
          <a:lstStyle/>
          <a:p>
            <a:pPr eaLnBrk="1" hangingPunct="1"/>
            <a:r>
              <a:rPr lang="nb-NO" sz="2600" smtClean="0">
                <a:latin typeface="Arial" charset="0"/>
                <a:cs typeface="Arial" charset="0"/>
              </a:rPr>
              <a:t>Sjå kortversjon av dei sju filmane</a:t>
            </a:r>
          </a:p>
        </p:txBody>
      </p:sp>
      <p:pic>
        <p:nvPicPr>
          <p:cNvPr id="18434" name="Plassholder for bilde 4" descr="stotte_ann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2288" y="804863"/>
            <a:ext cx="5486400" cy="3224212"/>
          </a:xfrm>
        </p:spPr>
      </p:pic>
      <p:sp>
        <p:nvSpPr>
          <p:cNvPr id="18435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724400"/>
            <a:ext cx="5486400" cy="804863"/>
          </a:xfrm>
        </p:spPr>
        <p:txBody>
          <a:bodyPr/>
          <a:lstStyle/>
          <a:p>
            <a:pPr eaLnBrk="1" hangingPunct="1"/>
            <a:r>
              <a:rPr lang="nb-NO" sz="1800" smtClean="0">
                <a:latin typeface="Arial" charset="0"/>
                <a:cs typeface="Arial" charset="0"/>
              </a:rPr>
              <a:t>Mangfald i støttekontaktarbeidet</a:t>
            </a:r>
          </a:p>
          <a:p>
            <a:pPr eaLnBrk="1" hangingPunct="1"/>
            <a:r>
              <a:rPr lang="nb-NO" sz="1800" smtClean="0">
                <a:latin typeface="Arial" charset="0"/>
                <a:cs typeface="Arial" charset="0"/>
                <a:hlinkClick r:id="rId3"/>
              </a:rPr>
              <a:t>www.fritidmedmening.no/for-kursholder/</a:t>
            </a:r>
            <a:endParaRPr lang="nb-NO" sz="1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tel 1"/>
          <p:cNvSpPr>
            <a:spLocks noGrp="1"/>
          </p:cNvSpPr>
          <p:nvPr>
            <p:ph type="title"/>
          </p:nvPr>
        </p:nvSpPr>
        <p:spPr>
          <a:xfrm>
            <a:off x="1792288" y="4437063"/>
            <a:ext cx="5486400" cy="566737"/>
          </a:xfrm>
        </p:spPr>
        <p:txBody>
          <a:bodyPr/>
          <a:lstStyle/>
          <a:p>
            <a:pPr eaLnBrk="1" hangingPunct="1"/>
            <a:r>
              <a:rPr lang="nb-NO" sz="3200" smtClean="0">
                <a:latin typeface="Arial" charset="0"/>
                <a:cs typeface="Arial" charset="0"/>
              </a:rPr>
              <a:t>www.fritidmedmening.no</a:t>
            </a:r>
          </a:p>
        </p:txBody>
      </p:sp>
      <p:pic>
        <p:nvPicPr>
          <p:cNvPr id="10242" name="Plassholder for bilde 4" descr="stotte_ann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154" b="6154"/>
          <a:stretch>
            <a:fillRect/>
          </a:stretch>
        </p:blipFill>
        <p:spPr>
          <a:xfrm>
            <a:off x="1792288" y="612775"/>
            <a:ext cx="5486400" cy="3608388"/>
          </a:xfrm>
        </p:spPr>
      </p:pic>
      <p:sp>
        <p:nvSpPr>
          <p:cNvPr id="10243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013325"/>
            <a:ext cx="5486400" cy="804863"/>
          </a:xfrm>
        </p:spPr>
        <p:txBody>
          <a:bodyPr/>
          <a:lstStyle/>
          <a:p>
            <a:pPr eaLnBrk="1" hangingPunct="1"/>
            <a:r>
              <a:rPr lang="nb-NO" sz="1800" smtClean="0">
                <a:latin typeface="Arial" charset="0"/>
                <a:cs typeface="Arial" charset="0"/>
              </a:rPr>
              <a:t>Opplæringsressurs for støttekontaktar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smtClean="0">
                <a:latin typeface="Arial" charset="0"/>
                <a:cs typeface="Arial" charset="0"/>
              </a:rPr>
              <a:t>www.fritidmedmening.no inneheld:</a:t>
            </a:r>
          </a:p>
        </p:txBody>
      </p:sp>
      <p:sp>
        <p:nvSpPr>
          <p:cNvPr id="11266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3" cy="41338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smtClean="0">
                <a:solidFill>
                  <a:schemeClr val="tx2"/>
                </a:solidFill>
                <a:latin typeface="Arial" charset="0"/>
                <a:cs typeface="Arial" charset="0"/>
              </a:rPr>
              <a:t>Korte dramatiserte filmer av sju menneske som treng hjelp</a:t>
            </a:r>
          </a:p>
          <a:p>
            <a:pPr marL="0" indent="0" eaLnBrk="1" hangingPunct="1"/>
            <a:endParaRPr lang="nb-NO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nb-NO" smtClean="0">
                <a:solidFill>
                  <a:schemeClr val="tx2"/>
                </a:solidFill>
                <a:latin typeface="Arial" charset="0"/>
                <a:cs typeface="Arial" charset="0"/>
              </a:rPr>
              <a:t>Dramatiserte rettleiingssituasjonar som kan nyttast i opplæring og rettleiing </a:t>
            </a:r>
          </a:p>
          <a:p>
            <a:pPr marL="0" indent="0" eaLnBrk="1" hangingPunct="1"/>
            <a:endParaRPr lang="nb-NO" smtClean="0">
              <a:latin typeface="Arial" charset="0"/>
              <a:cs typeface="Arial" charset="0"/>
            </a:endParaRPr>
          </a:p>
        </p:txBody>
      </p:sp>
      <p:pic>
        <p:nvPicPr>
          <p:cNvPr id="11267" name="Plassholder for innhold 4" descr="jenny_ma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14925" y="1600200"/>
            <a:ext cx="3100388" cy="4133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Hefte og filmar kan du lasta ned</a:t>
            </a:r>
          </a:p>
        </p:txBody>
      </p:sp>
      <p:sp>
        <p:nvSpPr>
          <p:cNvPr id="12290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3" cy="4133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b-NO" b="1" smtClean="0">
                <a:latin typeface="Arial" charset="0"/>
                <a:cs typeface="Arial" charset="0"/>
              </a:rPr>
              <a:t>Kursleiarhefte</a:t>
            </a:r>
            <a:r>
              <a:rPr lang="nb-NO" smtClean="0">
                <a:latin typeface="Arial" charset="0"/>
                <a:cs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Tips om korleis filmane kan nyttast til rekruttering og oppfølging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b-NO" b="1" smtClean="0">
                <a:latin typeface="Arial" charset="0"/>
                <a:cs typeface="Arial" charset="0"/>
              </a:rPr>
              <a:t>Fordjupningsshefte</a:t>
            </a:r>
            <a:r>
              <a:rPr lang="nb-NO" smtClean="0">
                <a:latin typeface="Arial" charset="0"/>
                <a:cs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Laga til dei som er eller vil bli støttekontaktar</a:t>
            </a:r>
          </a:p>
          <a:p>
            <a:pPr marL="0" indent="0" eaLnBrk="1" hangingPunct="1">
              <a:lnSpc>
                <a:spcPct val="90000"/>
              </a:lnSpc>
            </a:pPr>
            <a:endParaRPr lang="nb-NO" smtClean="0">
              <a:latin typeface="Arial" charset="0"/>
              <a:cs typeface="Arial" charset="0"/>
            </a:endParaRPr>
          </a:p>
        </p:txBody>
      </p:sp>
      <p:pic>
        <p:nvPicPr>
          <p:cNvPr id="12291" name="Plassholder for innhold 4" descr="knu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26038" y="1600200"/>
            <a:ext cx="3078162" cy="41338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Støttekontakt eller eit anna</a:t>
            </a:r>
            <a:br>
              <a:rPr lang="nb-NO" smtClean="0">
                <a:latin typeface="Arial" charset="0"/>
                <a:cs typeface="Arial" charset="0"/>
              </a:rPr>
            </a:br>
            <a:r>
              <a:rPr lang="nb-NO" smtClean="0">
                <a:latin typeface="Arial" charset="0"/>
                <a:cs typeface="Arial" charset="0"/>
              </a:rPr>
              <a:t>namn på hjelparen?</a:t>
            </a:r>
          </a:p>
        </p:txBody>
      </p:sp>
      <p:pic>
        <p:nvPicPr>
          <p:cNvPr id="13314" name="Plassholder for innhold 4" descr="li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197100"/>
            <a:ext cx="4043363" cy="3032125"/>
          </a:xfrm>
        </p:spPr>
      </p:pic>
      <p:sp>
        <p:nvSpPr>
          <p:cNvPr id="13315" name="Plassholder for innhold 3"/>
          <p:cNvSpPr>
            <a:spLocks noGrp="1"/>
          </p:cNvSpPr>
          <p:nvPr>
            <p:ph sz="half" idx="2"/>
          </p:nvPr>
        </p:nvSpPr>
        <p:spPr>
          <a:xfrm>
            <a:off x="4643438" y="2205038"/>
            <a:ext cx="4043362" cy="3052762"/>
          </a:xfrm>
        </p:spPr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Treningskontakt</a:t>
            </a:r>
          </a:p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Fritidskontakt</a:t>
            </a:r>
          </a:p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Tilretteleggjar</a:t>
            </a:r>
          </a:p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Kulturkontakt</a:t>
            </a:r>
          </a:p>
          <a:p>
            <a:pPr eaLnBrk="1" hangingPunct="1"/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Kven får støttekontakt?</a:t>
            </a:r>
          </a:p>
        </p:txBody>
      </p:sp>
      <p:pic>
        <p:nvPicPr>
          <p:cNvPr id="14338" name="Plassholder for innhold 4" descr="mariann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65313"/>
            <a:ext cx="4043363" cy="3032125"/>
          </a:xfrm>
        </p:spPr>
      </p:pic>
      <p:sp>
        <p:nvSpPr>
          <p:cNvPr id="14339" name="Plassholder for innhold 3"/>
          <p:cNvSpPr>
            <a:spLocks noGrp="1"/>
          </p:cNvSpPr>
          <p:nvPr>
            <p:ph sz="half" idx="2"/>
          </p:nvPr>
        </p:nvSpPr>
        <p:spPr>
          <a:xfrm>
            <a:off x="4643438" y="1773238"/>
            <a:ext cx="4043362" cy="41322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Menneske i alle aldrar som treng hjelp for å få ei meiningsfull fritid </a:t>
            </a:r>
          </a:p>
          <a:p>
            <a:pPr marL="0" indent="0" eaLnBrk="1" hangingPunct="1"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Menneske som treng hjelp for å ta del i eit fellesskap med andre</a:t>
            </a:r>
          </a:p>
          <a:p>
            <a:pPr marL="0" indent="0" eaLnBrk="1" hangingPunct="1"/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Hjelp nokre timar for veka til: </a:t>
            </a:r>
          </a:p>
        </p:txBody>
      </p:sp>
      <p:pic>
        <p:nvPicPr>
          <p:cNvPr id="15362" name="Plassholder for innhold 4" descr="mariann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00213"/>
            <a:ext cx="4043363" cy="2617787"/>
          </a:xfrm>
        </p:spPr>
      </p:pic>
      <p:sp>
        <p:nvSpPr>
          <p:cNvPr id="15363" name="Plassholder for innhold 3"/>
          <p:cNvSpPr>
            <a:spLocks noGrp="1"/>
          </p:cNvSpPr>
          <p:nvPr>
            <p:ph sz="half" idx="2"/>
          </p:nvPr>
        </p:nvSpPr>
        <p:spPr>
          <a:xfrm>
            <a:off x="4643438" y="1557338"/>
            <a:ext cx="4500562" cy="36004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Menneske med problem som følgje av: 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utviklingshemming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psykiske vanskar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fysisk funksjonshemming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tidligare rusmisbruk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demens</a:t>
            </a:r>
          </a:p>
          <a:p>
            <a:pPr marL="0" indent="0" eaLnBrk="1" hangingPunct="1"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nb-NO" smtClean="0">
              <a:latin typeface="Arial" charset="0"/>
              <a:cs typeface="Arial" charset="0"/>
            </a:endParaRPr>
          </a:p>
        </p:txBody>
      </p:sp>
      <p:sp>
        <p:nvSpPr>
          <p:cNvPr id="15364" name="TekstSylinder 5"/>
          <p:cNvSpPr txBox="1">
            <a:spLocks noChangeArrowheads="1"/>
          </p:cNvSpPr>
          <p:nvPr/>
        </p:nvSpPr>
        <p:spPr bwMode="auto">
          <a:xfrm>
            <a:off x="395288" y="4365625"/>
            <a:ext cx="4176712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800">
                <a:solidFill>
                  <a:srgbClr val="1F5B77"/>
                </a:solidFill>
                <a:cs typeface="Arial" charset="0"/>
              </a:rPr>
              <a:t>Barn og unge med åtferdsvanskar</a:t>
            </a:r>
          </a:p>
          <a:p>
            <a:endParaRPr lang="nb-NO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Støttekontaktar «brubyggjarar» til aktivitet og deltaking</a:t>
            </a:r>
          </a:p>
        </p:txBody>
      </p:sp>
      <p:pic>
        <p:nvPicPr>
          <p:cNvPr id="16386" name="Plassholder for innhold 6" descr="stotte_magnu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56175" y="2214563"/>
            <a:ext cx="3730625" cy="2798762"/>
          </a:xfrm>
        </p:spPr>
      </p:pic>
      <p:sp>
        <p:nvSpPr>
          <p:cNvPr id="16387" name="Plassholder for innhold 5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546600" cy="35290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Støttekontaktar er 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oppdragstakarar, betalt av kommunen til anten: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Individuelle oppdrag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Leiar for aktivitetsgrupper</a:t>
            </a:r>
          </a:p>
          <a:p>
            <a:pPr marL="0" indent="0" eaLnBrk="1" hangingPunct="1"/>
            <a:r>
              <a:rPr lang="nb-NO" smtClean="0">
                <a:latin typeface="Arial" charset="0"/>
                <a:cs typeface="Arial" charset="0"/>
              </a:rPr>
              <a:t> Tiltak i samarbeid med  frivilleg organisasjon</a:t>
            </a:r>
          </a:p>
          <a:p>
            <a:pPr marL="0" indent="0" eaLnBrk="1" hangingPunct="1"/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Kvifor lære opp støttekontaktar?</a:t>
            </a:r>
          </a:p>
        </p:txBody>
      </p:sp>
      <p:sp>
        <p:nvSpPr>
          <p:cNvPr id="17410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3" cy="41338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Omlag 30.000 har oppdrag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som støttekontakt</a:t>
            </a:r>
          </a:p>
          <a:p>
            <a:pPr marL="0" indent="0" eaLnBrk="1" hangingPunct="1"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Lovbestemt teneste</a:t>
            </a:r>
          </a:p>
          <a:p>
            <a:pPr marL="0" indent="0" eaLnBrk="1" hangingPunct="1"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Manglande oppfølging og rettleiing</a:t>
            </a:r>
          </a:p>
          <a:p>
            <a:pPr marL="0" indent="0" eaLnBrk="1" hangingPunct="1"/>
            <a:endParaRPr lang="nb-NO" smtClean="0">
              <a:latin typeface="Arial" charset="0"/>
              <a:cs typeface="Arial" charset="0"/>
            </a:endParaRPr>
          </a:p>
        </p:txBody>
      </p:sp>
      <p:pic>
        <p:nvPicPr>
          <p:cNvPr id="17411" name="Plassholder for innhold 4" descr="kumar_klatr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773238"/>
            <a:ext cx="4043362" cy="30321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ritidmedmening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Fritidmedmening_mal</Template>
  <TotalTime>78</TotalTime>
  <Words>175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Utformingsmal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Fritidmedmening_mal</vt:lpstr>
      <vt:lpstr>Lysbilde 1</vt:lpstr>
      <vt:lpstr>www.fritidmedmening.no</vt:lpstr>
      <vt:lpstr>www.fritidmedmening.no inneheld:</vt:lpstr>
      <vt:lpstr>Hefte og filmar kan du lasta ned</vt:lpstr>
      <vt:lpstr>Støttekontakt eller eit anna namn på hjelparen?</vt:lpstr>
      <vt:lpstr>Kven får støttekontakt?</vt:lpstr>
      <vt:lpstr>Hjelp nokre timar for veka til: </vt:lpstr>
      <vt:lpstr>Støttekontaktar «brubyggjarar» til aktivitet og deltaking</vt:lpstr>
      <vt:lpstr>Kvifor lære opp støttekontaktar?</vt:lpstr>
      <vt:lpstr>Sjå kortversjon av dei sju filmane</vt:lpstr>
    </vt:vector>
  </TitlesOfParts>
  <Company>Høgskolen i Bergen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Lisbeth Thomassen</dc:creator>
  <cp:lastModifiedBy>liinmi</cp:lastModifiedBy>
  <cp:revision>11</cp:revision>
  <dcterms:created xsi:type="dcterms:W3CDTF">2011-10-21T10:10:24Z</dcterms:created>
  <dcterms:modified xsi:type="dcterms:W3CDTF">2011-10-28T10:18:33Z</dcterms:modified>
</cp:coreProperties>
</file>