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0" r:id="rId2"/>
  </p:sldMasterIdLst>
  <p:notesMasterIdLst>
    <p:notesMasterId r:id="rId26"/>
  </p:notesMasterIdLst>
  <p:handoutMasterIdLst>
    <p:handoutMasterId r:id="rId27"/>
  </p:handoutMasterIdLst>
  <p:sldIdLst>
    <p:sldId id="293" r:id="rId3"/>
    <p:sldId id="284" r:id="rId4"/>
    <p:sldId id="285" r:id="rId5"/>
    <p:sldId id="286" r:id="rId6"/>
    <p:sldId id="288" r:id="rId7"/>
    <p:sldId id="290" r:id="rId8"/>
    <p:sldId id="291" r:id="rId9"/>
    <p:sldId id="292" r:id="rId10"/>
    <p:sldId id="257" r:id="rId11"/>
    <p:sldId id="280" r:id="rId12"/>
    <p:sldId id="274" r:id="rId13"/>
    <p:sldId id="260" r:id="rId14"/>
    <p:sldId id="276" r:id="rId15"/>
    <p:sldId id="278" r:id="rId16"/>
    <p:sldId id="261" r:id="rId17"/>
    <p:sldId id="281" r:id="rId18"/>
    <p:sldId id="262" r:id="rId19"/>
    <p:sldId id="275" r:id="rId20"/>
    <p:sldId id="279" r:id="rId21"/>
    <p:sldId id="265" r:id="rId22"/>
    <p:sldId id="268" r:id="rId23"/>
    <p:sldId id="272" r:id="rId24"/>
    <p:sldId id="273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Gutter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10-15 år</c:v>
                </c:pt>
                <c:pt idx="1">
                  <c:v>16-20 år</c:v>
                </c:pt>
                <c:pt idx="2">
                  <c:v>21-25 år</c:v>
                </c:pt>
                <c:pt idx="3">
                  <c:v>26år -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Jenter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10-15 år</c:v>
                </c:pt>
                <c:pt idx="1">
                  <c:v>16-20 år</c:v>
                </c:pt>
                <c:pt idx="2">
                  <c:v>21-25 år</c:v>
                </c:pt>
                <c:pt idx="3">
                  <c:v>26år -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10-15 år</c:v>
                </c:pt>
                <c:pt idx="1">
                  <c:v>16-20 år</c:v>
                </c:pt>
                <c:pt idx="2">
                  <c:v>21-25 år</c:v>
                </c:pt>
                <c:pt idx="3">
                  <c:v>26år -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33440"/>
        <c:axId val="81934976"/>
      </c:barChart>
      <c:catAx>
        <c:axId val="8193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1934976"/>
        <c:crosses val="autoZero"/>
        <c:auto val="1"/>
        <c:lblAlgn val="ctr"/>
        <c:lblOffset val="100"/>
        <c:noMultiLvlLbl val="0"/>
      </c:catAx>
      <c:valAx>
        <c:axId val="81934976"/>
        <c:scaling>
          <c:orientation val="minMax"/>
          <c:max val="1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81933440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5677738705361239"/>
          <c:y val="0.44805342509836071"/>
          <c:w val="0.13172026779633181"/>
          <c:h val="0.106933999670534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cat>
            <c:strRef>
              <c:f>'Ark1'!$A$2:$A$5</c:f>
              <c:strCache>
                <c:ptCount val="4"/>
                <c:pt idx="0">
                  <c:v>Andel deltakere der FmB brukes forebyggende</c:v>
                </c:pt>
                <c:pt idx="1">
                  <c:v>Andel deltakere som mottar FmB og som har et etablert rusproblem</c:v>
                </c:pt>
                <c:pt idx="2">
                  <c:v>Andel deltakere der FmB brukes som ettervern</c:v>
                </c:pt>
                <c:pt idx="3">
                  <c:v>Usikkert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26</c:v>
                </c:pt>
                <c:pt idx="1">
                  <c:v>13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35567326900789"/>
          <c:y val="0.35144068076520024"/>
          <c:w val="0.33966115924226448"/>
          <c:h val="0.29235190083984663"/>
        </c:manualLayout>
      </c:layout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19DC3-2361-4368-B79D-77BB07066EC9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CEA950F3-E314-4835-BA4B-4C559A384122}">
      <dgm:prSet/>
      <dgm:spPr/>
      <dgm:t>
        <a:bodyPr/>
        <a:lstStyle/>
        <a:p>
          <a:pPr rtl="0"/>
          <a:r>
            <a:rPr lang="nb-NO" dirty="0" smtClean="0"/>
            <a:t>Asker kommune</a:t>
          </a:r>
          <a:endParaRPr lang="nb-NO" dirty="0"/>
        </a:p>
      </dgm:t>
    </dgm:pt>
    <dgm:pt modelId="{F49B3925-189E-463C-8D45-DB4B3A420B08}" type="parTrans" cxnId="{E56A7A41-6E2E-401A-85C7-E79567CFD63F}">
      <dgm:prSet/>
      <dgm:spPr/>
      <dgm:t>
        <a:bodyPr/>
        <a:lstStyle/>
        <a:p>
          <a:endParaRPr lang="nb-NO"/>
        </a:p>
      </dgm:t>
    </dgm:pt>
    <dgm:pt modelId="{04BB5059-F000-4DE6-81C5-5220A8665E42}" type="sibTrans" cxnId="{E56A7A41-6E2E-401A-85C7-E79567CFD63F}">
      <dgm:prSet/>
      <dgm:spPr/>
      <dgm:t>
        <a:bodyPr/>
        <a:lstStyle/>
        <a:p>
          <a:endParaRPr lang="nb-NO"/>
        </a:p>
      </dgm:t>
    </dgm:pt>
    <dgm:pt modelId="{0EEC9456-9280-45E3-97FD-747C013006D1}">
      <dgm:prSet/>
      <dgm:spPr/>
      <dgm:t>
        <a:bodyPr/>
        <a:lstStyle/>
        <a:p>
          <a:pPr rtl="0"/>
          <a:r>
            <a:rPr lang="nb-NO" dirty="0" smtClean="0"/>
            <a:t>Tønsberg og Nøtterøy kommune</a:t>
          </a:r>
          <a:endParaRPr lang="nb-NO" dirty="0"/>
        </a:p>
      </dgm:t>
    </dgm:pt>
    <dgm:pt modelId="{F2E13C3F-325D-4A1F-BD4E-08DCCB75D2EA}" type="parTrans" cxnId="{A60FB229-1250-4E4D-A12E-B84E17586C9A}">
      <dgm:prSet/>
      <dgm:spPr/>
      <dgm:t>
        <a:bodyPr/>
        <a:lstStyle/>
        <a:p>
          <a:endParaRPr lang="nb-NO"/>
        </a:p>
      </dgm:t>
    </dgm:pt>
    <dgm:pt modelId="{A09C9070-3BB9-4EFD-80AA-EEBD5A0E49D9}" type="sibTrans" cxnId="{A60FB229-1250-4E4D-A12E-B84E17586C9A}">
      <dgm:prSet/>
      <dgm:spPr/>
      <dgm:t>
        <a:bodyPr/>
        <a:lstStyle/>
        <a:p>
          <a:endParaRPr lang="nb-NO"/>
        </a:p>
      </dgm:t>
    </dgm:pt>
    <dgm:pt modelId="{804594DC-45A9-4205-8E52-3D0CC20E81B9}">
      <dgm:prSet/>
      <dgm:spPr/>
      <dgm:t>
        <a:bodyPr/>
        <a:lstStyle/>
        <a:p>
          <a:pPr rtl="0"/>
          <a:r>
            <a:rPr lang="nb-NO" dirty="0" smtClean="0"/>
            <a:t>Elverum kommune</a:t>
          </a:r>
          <a:endParaRPr lang="nb-NO" dirty="0"/>
        </a:p>
      </dgm:t>
    </dgm:pt>
    <dgm:pt modelId="{2AA9D9A4-37B5-4121-B559-252331B8B21B}" type="parTrans" cxnId="{CAAF8E2A-7463-4874-90BB-9F3D95F539A8}">
      <dgm:prSet/>
      <dgm:spPr/>
      <dgm:t>
        <a:bodyPr/>
        <a:lstStyle/>
        <a:p>
          <a:endParaRPr lang="nb-NO"/>
        </a:p>
      </dgm:t>
    </dgm:pt>
    <dgm:pt modelId="{8CCE8498-BFDF-4A71-BA91-0394DF115787}" type="sibTrans" cxnId="{CAAF8E2A-7463-4874-90BB-9F3D95F539A8}">
      <dgm:prSet/>
      <dgm:spPr/>
      <dgm:t>
        <a:bodyPr/>
        <a:lstStyle/>
        <a:p>
          <a:endParaRPr lang="nb-NO"/>
        </a:p>
      </dgm:t>
    </dgm:pt>
    <dgm:pt modelId="{F6FEC366-B8F8-4070-BBA4-D0D8F09CFBE5}">
      <dgm:prSet/>
      <dgm:spPr/>
      <dgm:t>
        <a:bodyPr/>
        <a:lstStyle/>
        <a:p>
          <a:pPr rtl="0"/>
          <a:r>
            <a:rPr lang="nb-NO" dirty="0" smtClean="0"/>
            <a:t>Sola kommune</a:t>
          </a:r>
          <a:endParaRPr lang="nb-NO" dirty="0"/>
        </a:p>
      </dgm:t>
    </dgm:pt>
    <dgm:pt modelId="{9C04B55A-DEB4-47D5-85A3-5FB890347C9B}" type="parTrans" cxnId="{127CDE47-A6A1-4D83-8459-828FE5D1A934}">
      <dgm:prSet/>
      <dgm:spPr/>
      <dgm:t>
        <a:bodyPr/>
        <a:lstStyle/>
        <a:p>
          <a:endParaRPr lang="nb-NO"/>
        </a:p>
      </dgm:t>
    </dgm:pt>
    <dgm:pt modelId="{BA4FBAB5-BF7D-43A4-B8C0-60DAD931FC02}" type="sibTrans" cxnId="{127CDE47-A6A1-4D83-8459-828FE5D1A934}">
      <dgm:prSet/>
      <dgm:spPr/>
      <dgm:t>
        <a:bodyPr/>
        <a:lstStyle/>
        <a:p>
          <a:endParaRPr lang="nb-NO"/>
        </a:p>
      </dgm:t>
    </dgm:pt>
    <dgm:pt modelId="{02A06C93-6B54-48B2-A6BD-7E5050B84A65}">
      <dgm:prSet/>
      <dgm:spPr/>
      <dgm:t>
        <a:bodyPr/>
        <a:lstStyle/>
        <a:p>
          <a:pPr rtl="0"/>
          <a:r>
            <a:rPr lang="nb-NO" dirty="0" smtClean="0"/>
            <a:t>Stord kommune</a:t>
          </a:r>
          <a:endParaRPr lang="nb-NO" dirty="0"/>
        </a:p>
      </dgm:t>
    </dgm:pt>
    <dgm:pt modelId="{1F52D4EA-15F9-4A07-9DB0-0C3D1DDA1162}" type="parTrans" cxnId="{8B3695FA-785B-4C29-956E-66EDBA015130}">
      <dgm:prSet/>
      <dgm:spPr/>
      <dgm:t>
        <a:bodyPr/>
        <a:lstStyle/>
        <a:p>
          <a:endParaRPr lang="nb-NO"/>
        </a:p>
      </dgm:t>
    </dgm:pt>
    <dgm:pt modelId="{D85CE6E3-E9BB-4F76-9772-66EC3DE62D97}" type="sibTrans" cxnId="{8B3695FA-785B-4C29-956E-66EDBA015130}">
      <dgm:prSet/>
      <dgm:spPr/>
      <dgm:t>
        <a:bodyPr/>
        <a:lstStyle/>
        <a:p>
          <a:endParaRPr lang="nb-NO"/>
        </a:p>
      </dgm:t>
    </dgm:pt>
    <dgm:pt modelId="{0C8FE220-8935-48CC-AC31-FA62DF0B9D98}">
      <dgm:prSet/>
      <dgm:spPr/>
      <dgm:t>
        <a:bodyPr/>
        <a:lstStyle/>
        <a:p>
          <a:pPr rtl="0"/>
          <a:r>
            <a:rPr lang="nb-NO" dirty="0" smtClean="0"/>
            <a:t>Bydel Åsane i Bergen</a:t>
          </a:r>
          <a:endParaRPr lang="nb-NO" dirty="0"/>
        </a:p>
      </dgm:t>
    </dgm:pt>
    <dgm:pt modelId="{410801F8-3589-4E7A-8AC8-F15315088D9E}" type="parTrans" cxnId="{ADC281E5-6898-4490-A396-1979B7AF13CD}">
      <dgm:prSet/>
      <dgm:spPr/>
      <dgm:t>
        <a:bodyPr/>
        <a:lstStyle/>
        <a:p>
          <a:endParaRPr lang="nb-NO"/>
        </a:p>
      </dgm:t>
    </dgm:pt>
    <dgm:pt modelId="{5B319B1D-202D-45D5-B378-888D1A585A43}" type="sibTrans" cxnId="{ADC281E5-6898-4490-A396-1979B7AF13CD}">
      <dgm:prSet/>
      <dgm:spPr/>
      <dgm:t>
        <a:bodyPr/>
        <a:lstStyle/>
        <a:p>
          <a:endParaRPr lang="nb-NO"/>
        </a:p>
      </dgm:t>
    </dgm:pt>
    <dgm:pt modelId="{CC2FC1F5-9628-473E-9077-FABA3A3B644B}">
      <dgm:prSet/>
      <dgm:spPr/>
      <dgm:t>
        <a:bodyPr/>
        <a:lstStyle/>
        <a:p>
          <a:pPr rtl="0"/>
          <a:r>
            <a:rPr lang="nb-NO" dirty="0" smtClean="0"/>
            <a:t>Time kommune</a:t>
          </a:r>
          <a:endParaRPr lang="nb-NO" dirty="0"/>
        </a:p>
      </dgm:t>
    </dgm:pt>
    <dgm:pt modelId="{A5970AFE-32B6-4E97-8061-2917F3A0417F}" type="parTrans" cxnId="{09871C4F-37BC-405A-85CC-D77ADEC6C4E7}">
      <dgm:prSet/>
      <dgm:spPr/>
      <dgm:t>
        <a:bodyPr/>
        <a:lstStyle/>
        <a:p>
          <a:endParaRPr lang="nb-NO"/>
        </a:p>
      </dgm:t>
    </dgm:pt>
    <dgm:pt modelId="{C87C4DC5-C7CA-4A30-AD25-A08B03A0C203}" type="sibTrans" cxnId="{09871C4F-37BC-405A-85CC-D77ADEC6C4E7}">
      <dgm:prSet/>
      <dgm:spPr/>
      <dgm:t>
        <a:bodyPr/>
        <a:lstStyle/>
        <a:p>
          <a:endParaRPr lang="nb-NO"/>
        </a:p>
      </dgm:t>
    </dgm:pt>
    <dgm:pt modelId="{9107A16B-D3A4-42E5-A01D-527CF74180A4}">
      <dgm:prSet/>
      <dgm:spPr/>
      <dgm:t>
        <a:bodyPr/>
        <a:lstStyle/>
        <a:p>
          <a:pPr rtl="0"/>
          <a:r>
            <a:rPr lang="nb-NO" dirty="0" smtClean="0"/>
            <a:t>Askøy kommune</a:t>
          </a:r>
          <a:endParaRPr lang="nb-NO" dirty="0"/>
        </a:p>
      </dgm:t>
    </dgm:pt>
    <dgm:pt modelId="{EB9F7189-828D-4202-B0C0-3948C9504D02}" type="parTrans" cxnId="{52FBDAE2-9806-4B31-A00C-78DBC2BC6C0D}">
      <dgm:prSet/>
      <dgm:spPr/>
      <dgm:t>
        <a:bodyPr/>
        <a:lstStyle/>
        <a:p>
          <a:endParaRPr lang="nb-NO"/>
        </a:p>
      </dgm:t>
    </dgm:pt>
    <dgm:pt modelId="{1055FC27-F283-45FE-8C58-FFC349E93F07}" type="sibTrans" cxnId="{52FBDAE2-9806-4B31-A00C-78DBC2BC6C0D}">
      <dgm:prSet/>
      <dgm:spPr/>
      <dgm:t>
        <a:bodyPr/>
        <a:lstStyle/>
        <a:p>
          <a:endParaRPr lang="nb-NO"/>
        </a:p>
      </dgm:t>
    </dgm:pt>
    <dgm:pt modelId="{9C00CEC7-D912-4296-8952-F88955969FEA}">
      <dgm:prSet/>
      <dgm:spPr/>
      <dgm:t>
        <a:bodyPr/>
        <a:lstStyle/>
        <a:p>
          <a:pPr rtl="0"/>
          <a:r>
            <a:rPr lang="nb-NO" dirty="0" smtClean="0"/>
            <a:t>Vennesla kommune</a:t>
          </a:r>
          <a:endParaRPr lang="nb-NO" dirty="0"/>
        </a:p>
      </dgm:t>
    </dgm:pt>
    <dgm:pt modelId="{BACE3146-6E73-4A7B-B487-107FCF9FEF06}" type="parTrans" cxnId="{511107D4-CD1F-435C-A415-565FADD5B2C7}">
      <dgm:prSet/>
      <dgm:spPr/>
      <dgm:t>
        <a:bodyPr/>
        <a:lstStyle/>
        <a:p>
          <a:endParaRPr lang="nb-NO"/>
        </a:p>
      </dgm:t>
    </dgm:pt>
    <dgm:pt modelId="{AA1C0CAC-882D-4590-B8A8-F4EDA87CAE5F}" type="sibTrans" cxnId="{511107D4-CD1F-435C-A415-565FADD5B2C7}">
      <dgm:prSet/>
      <dgm:spPr/>
      <dgm:t>
        <a:bodyPr/>
        <a:lstStyle/>
        <a:p>
          <a:endParaRPr lang="nb-NO"/>
        </a:p>
      </dgm:t>
    </dgm:pt>
    <dgm:pt modelId="{1ADB1834-2E5C-45F1-8CD9-A80DF45B4A6A}">
      <dgm:prSet/>
      <dgm:spPr/>
      <dgm:t>
        <a:bodyPr/>
        <a:lstStyle/>
        <a:p>
          <a:pPr rtl="0"/>
          <a:r>
            <a:rPr lang="nb-NO" dirty="0" smtClean="0"/>
            <a:t>Lillesand kommune</a:t>
          </a:r>
          <a:endParaRPr lang="nb-NO" dirty="0"/>
        </a:p>
      </dgm:t>
    </dgm:pt>
    <dgm:pt modelId="{D663C221-688D-4C35-848F-974AEDBA5242}" type="parTrans" cxnId="{F9FE748E-463F-4397-9A1A-22C761DBFAD7}">
      <dgm:prSet/>
      <dgm:spPr/>
      <dgm:t>
        <a:bodyPr/>
        <a:lstStyle/>
        <a:p>
          <a:endParaRPr lang="nb-NO"/>
        </a:p>
      </dgm:t>
    </dgm:pt>
    <dgm:pt modelId="{B2133C30-7E20-4A91-AD8B-4C0A0641E773}" type="sibTrans" cxnId="{F9FE748E-463F-4397-9A1A-22C761DBFAD7}">
      <dgm:prSet/>
      <dgm:spPr/>
      <dgm:t>
        <a:bodyPr/>
        <a:lstStyle/>
        <a:p>
          <a:endParaRPr lang="nb-NO"/>
        </a:p>
      </dgm:t>
    </dgm:pt>
    <dgm:pt modelId="{9F91297B-C6AA-44D9-A765-4E0B3139C066}">
      <dgm:prSet/>
      <dgm:spPr/>
      <dgm:t>
        <a:bodyPr/>
        <a:lstStyle/>
        <a:p>
          <a:pPr rtl="0"/>
          <a:r>
            <a:rPr lang="nb-NO" dirty="0" smtClean="0"/>
            <a:t>Bydel Fyllingsdalen i Bergen</a:t>
          </a:r>
          <a:endParaRPr lang="nb-NO" dirty="0"/>
        </a:p>
      </dgm:t>
    </dgm:pt>
    <dgm:pt modelId="{4A50897C-4EBC-4C9D-915E-8386F7295C7C}" type="parTrans" cxnId="{BB955369-39AB-4AB7-B52A-D83A93CFDE51}">
      <dgm:prSet/>
      <dgm:spPr/>
      <dgm:t>
        <a:bodyPr/>
        <a:lstStyle/>
        <a:p>
          <a:endParaRPr lang="nb-NO"/>
        </a:p>
      </dgm:t>
    </dgm:pt>
    <dgm:pt modelId="{6BBF9269-D46B-432E-9086-36E89C92B936}" type="sibTrans" cxnId="{BB955369-39AB-4AB7-B52A-D83A93CFDE51}">
      <dgm:prSet/>
      <dgm:spPr/>
      <dgm:t>
        <a:bodyPr/>
        <a:lstStyle/>
        <a:p>
          <a:endParaRPr lang="nb-NO"/>
        </a:p>
      </dgm:t>
    </dgm:pt>
    <dgm:pt modelId="{5DCD74A8-8065-47BD-8203-BE9B8A309F3B}">
      <dgm:prSet/>
      <dgm:spPr/>
      <dgm:t>
        <a:bodyPr/>
        <a:lstStyle/>
        <a:p>
          <a:pPr rtl="0"/>
          <a:r>
            <a:rPr lang="nb-NO" dirty="0" smtClean="0"/>
            <a:t>Kvinnherad kommune</a:t>
          </a:r>
          <a:endParaRPr lang="nb-NO" dirty="0"/>
        </a:p>
      </dgm:t>
    </dgm:pt>
    <dgm:pt modelId="{F12EECBE-B74D-4D1C-A408-D4EF9529125C}" type="parTrans" cxnId="{38E6F293-A43C-4877-A8EB-5D1DAAE2E00C}">
      <dgm:prSet/>
      <dgm:spPr/>
      <dgm:t>
        <a:bodyPr/>
        <a:lstStyle/>
        <a:p>
          <a:endParaRPr lang="nb-NO"/>
        </a:p>
      </dgm:t>
    </dgm:pt>
    <dgm:pt modelId="{A10A7E38-4998-4D94-8CDC-7161E79BB575}" type="sibTrans" cxnId="{38E6F293-A43C-4877-A8EB-5D1DAAE2E00C}">
      <dgm:prSet/>
      <dgm:spPr/>
      <dgm:t>
        <a:bodyPr/>
        <a:lstStyle/>
        <a:p>
          <a:endParaRPr lang="nb-NO"/>
        </a:p>
      </dgm:t>
    </dgm:pt>
    <dgm:pt modelId="{908DC877-8429-4CBE-8DFF-043683882728}">
      <dgm:prSet/>
      <dgm:spPr/>
      <dgm:t>
        <a:bodyPr/>
        <a:lstStyle/>
        <a:p>
          <a:pPr rtl="0"/>
          <a:r>
            <a:rPr lang="nb-NO" dirty="0" smtClean="0"/>
            <a:t>Bydel Nordre Aker i Oslo</a:t>
          </a:r>
          <a:endParaRPr lang="nb-NO" dirty="0"/>
        </a:p>
      </dgm:t>
    </dgm:pt>
    <dgm:pt modelId="{2545F524-DEDB-4E14-9522-E24688BB970B}" type="parTrans" cxnId="{251BF726-2B83-4C91-AB7C-0F8A9305400E}">
      <dgm:prSet/>
      <dgm:spPr/>
      <dgm:t>
        <a:bodyPr/>
        <a:lstStyle/>
        <a:p>
          <a:endParaRPr lang="nb-NO"/>
        </a:p>
      </dgm:t>
    </dgm:pt>
    <dgm:pt modelId="{61D4AE49-C30B-4EE5-B4D3-5C8BF0403ED9}" type="sibTrans" cxnId="{251BF726-2B83-4C91-AB7C-0F8A9305400E}">
      <dgm:prSet/>
      <dgm:spPr/>
      <dgm:t>
        <a:bodyPr/>
        <a:lstStyle/>
        <a:p>
          <a:endParaRPr lang="nb-NO"/>
        </a:p>
      </dgm:t>
    </dgm:pt>
    <dgm:pt modelId="{2447CA45-CDA2-4C01-AEA0-236FB9C0E862}">
      <dgm:prSet/>
      <dgm:spPr/>
      <dgm:t>
        <a:bodyPr/>
        <a:lstStyle/>
        <a:p>
          <a:pPr rtl="0"/>
          <a:r>
            <a:rPr lang="nb-NO" dirty="0" smtClean="0"/>
            <a:t>Drammen kommune</a:t>
          </a:r>
          <a:endParaRPr lang="nb-NO" dirty="0"/>
        </a:p>
      </dgm:t>
    </dgm:pt>
    <dgm:pt modelId="{CA8A807A-CD78-4E99-8129-82CFD78D7BCB}" type="parTrans" cxnId="{A05B0434-A739-4EC3-A3CA-CAF94203DFC0}">
      <dgm:prSet/>
      <dgm:spPr/>
      <dgm:t>
        <a:bodyPr/>
        <a:lstStyle/>
        <a:p>
          <a:endParaRPr lang="nb-NO"/>
        </a:p>
      </dgm:t>
    </dgm:pt>
    <dgm:pt modelId="{2AC136E2-4849-410E-B972-9E35B36E6026}" type="sibTrans" cxnId="{A05B0434-A739-4EC3-A3CA-CAF94203DFC0}">
      <dgm:prSet/>
      <dgm:spPr/>
      <dgm:t>
        <a:bodyPr/>
        <a:lstStyle/>
        <a:p>
          <a:endParaRPr lang="nb-NO"/>
        </a:p>
      </dgm:t>
    </dgm:pt>
    <dgm:pt modelId="{9AD72F73-E468-4A89-9937-B34658D388E8}">
      <dgm:prSet/>
      <dgm:spPr/>
      <dgm:t>
        <a:bodyPr/>
        <a:lstStyle/>
        <a:p>
          <a:pPr rtl="0"/>
          <a:r>
            <a:rPr lang="nb-NO" dirty="0" smtClean="0"/>
            <a:t>Molde kommune</a:t>
          </a:r>
          <a:endParaRPr lang="nb-NO" dirty="0"/>
        </a:p>
      </dgm:t>
    </dgm:pt>
    <dgm:pt modelId="{90E25537-B95F-43A0-899C-D3BE48116A43}" type="parTrans" cxnId="{3ACD5C25-8429-4DB0-9A63-080A386F5532}">
      <dgm:prSet/>
      <dgm:spPr/>
      <dgm:t>
        <a:bodyPr/>
        <a:lstStyle/>
        <a:p>
          <a:endParaRPr lang="nb-NO"/>
        </a:p>
      </dgm:t>
    </dgm:pt>
    <dgm:pt modelId="{895398C3-1868-4701-A073-2595E8E060C1}" type="sibTrans" cxnId="{3ACD5C25-8429-4DB0-9A63-080A386F5532}">
      <dgm:prSet/>
      <dgm:spPr/>
      <dgm:t>
        <a:bodyPr/>
        <a:lstStyle/>
        <a:p>
          <a:endParaRPr lang="nb-NO"/>
        </a:p>
      </dgm:t>
    </dgm:pt>
    <dgm:pt modelId="{9AB1808D-E11D-4494-9D00-61D293AE32EA}" type="pres">
      <dgm:prSet presAssocID="{B4319DC3-2361-4368-B79D-77BB07066E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874E038-5C2B-4258-99A3-900496F1BF4E}" type="pres">
      <dgm:prSet presAssocID="{CEA950F3-E314-4835-BA4B-4C559A384122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B40CFEB-A0E4-4A8C-B777-AF4F044A9717}" type="pres">
      <dgm:prSet presAssocID="{CEA950F3-E314-4835-BA4B-4C559A384122}" presName="spNode" presStyleCnt="0"/>
      <dgm:spPr/>
    </dgm:pt>
    <dgm:pt modelId="{D70886BA-D775-4851-AC60-C05D7757BB12}" type="pres">
      <dgm:prSet presAssocID="{04BB5059-F000-4DE6-81C5-5220A8665E42}" presName="sibTrans" presStyleLbl="sibTrans1D1" presStyleIdx="0" presStyleCnt="15"/>
      <dgm:spPr/>
      <dgm:t>
        <a:bodyPr/>
        <a:lstStyle/>
        <a:p>
          <a:endParaRPr lang="nb-NO"/>
        </a:p>
      </dgm:t>
    </dgm:pt>
    <dgm:pt modelId="{164E8C11-CDB7-4E01-86ED-C9FD8705578F}" type="pres">
      <dgm:prSet presAssocID="{2447CA45-CDA2-4C01-AEA0-236FB9C0E862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983A29B-7122-42D0-AED8-F21A44CF1017}" type="pres">
      <dgm:prSet presAssocID="{2447CA45-CDA2-4C01-AEA0-236FB9C0E862}" presName="spNode" presStyleCnt="0"/>
      <dgm:spPr/>
    </dgm:pt>
    <dgm:pt modelId="{92964279-83E8-4D05-B269-38C3CF077A7E}" type="pres">
      <dgm:prSet presAssocID="{2AC136E2-4849-410E-B972-9E35B36E6026}" presName="sibTrans" presStyleLbl="sibTrans1D1" presStyleIdx="1" presStyleCnt="15"/>
      <dgm:spPr/>
      <dgm:t>
        <a:bodyPr/>
        <a:lstStyle/>
        <a:p>
          <a:endParaRPr lang="nb-NO"/>
        </a:p>
      </dgm:t>
    </dgm:pt>
    <dgm:pt modelId="{9112A3C9-6AA4-4675-B96C-F8F42BF1C7FD}" type="pres">
      <dgm:prSet presAssocID="{0EEC9456-9280-45E3-97FD-747C013006D1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1BFBEA-F1DA-4EE5-999B-58A92EB6E2CE}" type="pres">
      <dgm:prSet presAssocID="{0EEC9456-9280-45E3-97FD-747C013006D1}" presName="spNode" presStyleCnt="0"/>
      <dgm:spPr/>
    </dgm:pt>
    <dgm:pt modelId="{4B8FD8B3-F97D-496C-9E2D-1B4A4752BD1F}" type="pres">
      <dgm:prSet presAssocID="{A09C9070-3BB9-4EFD-80AA-EEBD5A0E49D9}" presName="sibTrans" presStyleLbl="sibTrans1D1" presStyleIdx="2" presStyleCnt="15"/>
      <dgm:spPr/>
      <dgm:t>
        <a:bodyPr/>
        <a:lstStyle/>
        <a:p>
          <a:endParaRPr lang="nb-NO"/>
        </a:p>
      </dgm:t>
    </dgm:pt>
    <dgm:pt modelId="{24AA6747-7410-4BF5-8013-B023E4203CF5}" type="pres">
      <dgm:prSet presAssocID="{804594DC-45A9-4205-8E52-3D0CC20E81B9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96B964E-B8A5-4975-86BB-810A74BCC0DA}" type="pres">
      <dgm:prSet presAssocID="{804594DC-45A9-4205-8E52-3D0CC20E81B9}" presName="spNode" presStyleCnt="0"/>
      <dgm:spPr/>
    </dgm:pt>
    <dgm:pt modelId="{D362647D-69DC-4F9D-AA21-86E2D0AB11B5}" type="pres">
      <dgm:prSet presAssocID="{8CCE8498-BFDF-4A71-BA91-0394DF115787}" presName="sibTrans" presStyleLbl="sibTrans1D1" presStyleIdx="3" presStyleCnt="15"/>
      <dgm:spPr/>
      <dgm:t>
        <a:bodyPr/>
        <a:lstStyle/>
        <a:p>
          <a:endParaRPr lang="nb-NO"/>
        </a:p>
      </dgm:t>
    </dgm:pt>
    <dgm:pt modelId="{0310CDF7-5154-4265-8404-CF46C0AE97FE}" type="pres">
      <dgm:prSet presAssocID="{F6FEC366-B8F8-4070-BBA4-D0D8F09CFBE5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D405FCE-995B-4B6B-A65B-10549AE0B405}" type="pres">
      <dgm:prSet presAssocID="{F6FEC366-B8F8-4070-BBA4-D0D8F09CFBE5}" presName="spNode" presStyleCnt="0"/>
      <dgm:spPr/>
    </dgm:pt>
    <dgm:pt modelId="{03B50007-0700-44FC-ACCC-C1DE4F6C799D}" type="pres">
      <dgm:prSet presAssocID="{BA4FBAB5-BF7D-43A4-B8C0-60DAD931FC02}" presName="sibTrans" presStyleLbl="sibTrans1D1" presStyleIdx="4" presStyleCnt="15"/>
      <dgm:spPr/>
      <dgm:t>
        <a:bodyPr/>
        <a:lstStyle/>
        <a:p>
          <a:endParaRPr lang="nb-NO"/>
        </a:p>
      </dgm:t>
    </dgm:pt>
    <dgm:pt modelId="{7C6D724A-250A-4393-947A-C4A5C8B74718}" type="pres">
      <dgm:prSet presAssocID="{02A06C93-6B54-48B2-A6BD-7E5050B84A6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AAB4442-3DAF-4B4F-ADA9-8D1CD8D4512A}" type="pres">
      <dgm:prSet presAssocID="{02A06C93-6B54-48B2-A6BD-7E5050B84A65}" presName="spNode" presStyleCnt="0"/>
      <dgm:spPr/>
    </dgm:pt>
    <dgm:pt modelId="{B179D17A-B1D7-4E32-B80A-DD734EFC6E2F}" type="pres">
      <dgm:prSet presAssocID="{D85CE6E3-E9BB-4F76-9772-66EC3DE62D97}" presName="sibTrans" presStyleLbl="sibTrans1D1" presStyleIdx="5" presStyleCnt="15"/>
      <dgm:spPr/>
      <dgm:t>
        <a:bodyPr/>
        <a:lstStyle/>
        <a:p>
          <a:endParaRPr lang="nb-NO"/>
        </a:p>
      </dgm:t>
    </dgm:pt>
    <dgm:pt modelId="{0B464B4E-23AD-4D60-99D7-77F4C7CC0009}" type="pres">
      <dgm:prSet presAssocID="{0C8FE220-8935-48CC-AC31-FA62DF0B9D98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9D2FB02-ACF8-487F-92FE-A0FA7F274763}" type="pres">
      <dgm:prSet presAssocID="{0C8FE220-8935-48CC-AC31-FA62DF0B9D98}" presName="spNode" presStyleCnt="0"/>
      <dgm:spPr/>
    </dgm:pt>
    <dgm:pt modelId="{5C0721D8-241E-47AD-B1C1-92166832888D}" type="pres">
      <dgm:prSet presAssocID="{5B319B1D-202D-45D5-B378-888D1A585A43}" presName="sibTrans" presStyleLbl="sibTrans1D1" presStyleIdx="6" presStyleCnt="15"/>
      <dgm:spPr/>
      <dgm:t>
        <a:bodyPr/>
        <a:lstStyle/>
        <a:p>
          <a:endParaRPr lang="nb-NO"/>
        </a:p>
      </dgm:t>
    </dgm:pt>
    <dgm:pt modelId="{9F160A3C-0334-4A33-9995-8F5DA51C0991}" type="pres">
      <dgm:prSet presAssocID="{CC2FC1F5-9628-473E-9077-FABA3A3B644B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F3B109-9FCB-4F4E-9FA0-0CD2BC33479F}" type="pres">
      <dgm:prSet presAssocID="{CC2FC1F5-9628-473E-9077-FABA3A3B644B}" presName="spNode" presStyleCnt="0"/>
      <dgm:spPr/>
    </dgm:pt>
    <dgm:pt modelId="{E2735A45-9C54-456F-90E3-28FDAAA770BD}" type="pres">
      <dgm:prSet presAssocID="{C87C4DC5-C7CA-4A30-AD25-A08B03A0C203}" presName="sibTrans" presStyleLbl="sibTrans1D1" presStyleIdx="7" presStyleCnt="15"/>
      <dgm:spPr/>
      <dgm:t>
        <a:bodyPr/>
        <a:lstStyle/>
        <a:p>
          <a:endParaRPr lang="nb-NO"/>
        </a:p>
      </dgm:t>
    </dgm:pt>
    <dgm:pt modelId="{9118AECC-1AFD-4256-83BC-E14DAE55AE8F}" type="pres">
      <dgm:prSet presAssocID="{9107A16B-D3A4-42E5-A01D-527CF74180A4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6E151E-30FD-47C7-AA6E-8AA5E914E63C}" type="pres">
      <dgm:prSet presAssocID="{9107A16B-D3A4-42E5-A01D-527CF74180A4}" presName="spNode" presStyleCnt="0"/>
      <dgm:spPr/>
    </dgm:pt>
    <dgm:pt modelId="{E84EEC97-4115-4004-824E-21C44DA63349}" type="pres">
      <dgm:prSet presAssocID="{1055FC27-F283-45FE-8C58-FFC349E93F07}" presName="sibTrans" presStyleLbl="sibTrans1D1" presStyleIdx="8" presStyleCnt="15"/>
      <dgm:spPr/>
      <dgm:t>
        <a:bodyPr/>
        <a:lstStyle/>
        <a:p>
          <a:endParaRPr lang="nb-NO"/>
        </a:p>
      </dgm:t>
    </dgm:pt>
    <dgm:pt modelId="{EF370641-1D7B-4CEC-B270-B5AA224FA47C}" type="pres">
      <dgm:prSet presAssocID="{9C00CEC7-D912-4296-8952-F88955969FEA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D6E421B-3721-4A2C-9796-43607AD0AAB7}" type="pres">
      <dgm:prSet presAssocID="{9C00CEC7-D912-4296-8952-F88955969FEA}" presName="spNode" presStyleCnt="0"/>
      <dgm:spPr/>
    </dgm:pt>
    <dgm:pt modelId="{31C07A8D-42F7-45C1-A34F-C49A8A551EF1}" type="pres">
      <dgm:prSet presAssocID="{AA1C0CAC-882D-4590-B8A8-F4EDA87CAE5F}" presName="sibTrans" presStyleLbl="sibTrans1D1" presStyleIdx="9" presStyleCnt="15"/>
      <dgm:spPr/>
      <dgm:t>
        <a:bodyPr/>
        <a:lstStyle/>
        <a:p>
          <a:endParaRPr lang="nb-NO"/>
        </a:p>
      </dgm:t>
    </dgm:pt>
    <dgm:pt modelId="{AAA8CFBD-2BE5-4B1B-B35A-45B871578B25}" type="pres">
      <dgm:prSet presAssocID="{1ADB1834-2E5C-45F1-8CD9-A80DF45B4A6A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EB23944-96F5-4156-96E2-2807A1728A6A}" type="pres">
      <dgm:prSet presAssocID="{1ADB1834-2E5C-45F1-8CD9-A80DF45B4A6A}" presName="spNode" presStyleCnt="0"/>
      <dgm:spPr/>
    </dgm:pt>
    <dgm:pt modelId="{4FBD771B-5783-44F4-B42F-DC684ED97F68}" type="pres">
      <dgm:prSet presAssocID="{B2133C30-7E20-4A91-AD8B-4C0A0641E773}" presName="sibTrans" presStyleLbl="sibTrans1D1" presStyleIdx="10" presStyleCnt="15"/>
      <dgm:spPr/>
      <dgm:t>
        <a:bodyPr/>
        <a:lstStyle/>
        <a:p>
          <a:endParaRPr lang="nb-NO"/>
        </a:p>
      </dgm:t>
    </dgm:pt>
    <dgm:pt modelId="{E89F085A-1094-4471-B91E-C55D74DAE6C0}" type="pres">
      <dgm:prSet presAssocID="{9F91297B-C6AA-44D9-A765-4E0B3139C066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C4CB51-DB06-41C9-8E66-13EED0142EE0}" type="pres">
      <dgm:prSet presAssocID="{9F91297B-C6AA-44D9-A765-4E0B3139C066}" presName="spNode" presStyleCnt="0"/>
      <dgm:spPr/>
    </dgm:pt>
    <dgm:pt modelId="{9E1FCAF9-67A6-44AF-8A2F-7C48480C3C7E}" type="pres">
      <dgm:prSet presAssocID="{6BBF9269-D46B-432E-9086-36E89C92B936}" presName="sibTrans" presStyleLbl="sibTrans1D1" presStyleIdx="11" presStyleCnt="15"/>
      <dgm:spPr/>
      <dgm:t>
        <a:bodyPr/>
        <a:lstStyle/>
        <a:p>
          <a:endParaRPr lang="nb-NO"/>
        </a:p>
      </dgm:t>
    </dgm:pt>
    <dgm:pt modelId="{2FD37EE9-4AB1-41D3-9E9F-2B6E1521A72F}" type="pres">
      <dgm:prSet presAssocID="{5DCD74A8-8065-47BD-8203-BE9B8A309F3B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735C82-65FC-4242-9046-E5B71BC6B03D}" type="pres">
      <dgm:prSet presAssocID="{5DCD74A8-8065-47BD-8203-BE9B8A309F3B}" presName="spNode" presStyleCnt="0"/>
      <dgm:spPr/>
    </dgm:pt>
    <dgm:pt modelId="{AA3F0E68-DC0A-4D80-9479-1640E2B94E11}" type="pres">
      <dgm:prSet presAssocID="{A10A7E38-4998-4D94-8CDC-7161E79BB575}" presName="sibTrans" presStyleLbl="sibTrans1D1" presStyleIdx="12" presStyleCnt="15"/>
      <dgm:spPr/>
      <dgm:t>
        <a:bodyPr/>
        <a:lstStyle/>
        <a:p>
          <a:endParaRPr lang="nb-NO"/>
        </a:p>
      </dgm:t>
    </dgm:pt>
    <dgm:pt modelId="{86B2F132-7CED-48B4-B857-4DF5495D93D3}" type="pres">
      <dgm:prSet presAssocID="{908DC877-8429-4CBE-8DFF-043683882728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FAD4329-B7C4-4628-9476-C2CBD51D1278}" type="pres">
      <dgm:prSet presAssocID="{908DC877-8429-4CBE-8DFF-043683882728}" presName="spNode" presStyleCnt="0"/>
      <dgm:spPr/>
    </dgm:pt>
    <dgm:pt modelId="{3B229E23-B062-4A9B-A195-41AF17BA266D}" type="pres">
      <dgm:prSet presAssocID="{61D4AE49-C30B-4EE5-B4D3-5C8BF0403ED9}" presName="sibTrans" presStyleLbl="sibTrans1D1" presStyleIdx="13" presStyleCnt="15"/>
      <dgm:spPr/>
      <dgm:t>
        <a:bodyPr/>
        <a:lstStyle/>
        <a:p>
          <a:endParaRPr lang="nb-NO"/>
        </a:p>
      </dgm:t>
    </dgm:pt>
    <dgm:pt modelId="{F73C6A56-5172-4D3C-9FBB-E2320A3BD4B8}" type="pres">
      <dgm:prSet presAssocID="{9AD72F73-E468-4A89-9937-B34658D388E8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29606B7-8AEF-49B5-AB7A-193F9A5974AC}" type="pres">
      <dgm:prSet presAssocID="{9AD72F73-E468-4A89-9937-B34658D388E8}" presName="spNode" presStyleCnt="0"/>
      <dgm:spPr/>
    </dgm:pt>
    <dgm:pt modelId="{373B4739-AC25-4B46-A677-8F90899A01AA}" type="pres">
      <dgm:prSet presAssocID="{895398C3-1868-4701-A073-2595E8E060C1}" presName="sibTrans" presStyleLbl="sibTrans1D1" presStyleIdx="14" presStyleCnt="15"/>
      <dgm:spPr/>
      <dgm:t>
        <a:bodyPr/>
        <a:lstStyle/>
        <a:p>
          <a:endParaRPr lang="nb-NO"/>
        </a:p>
      </dgm:t>
    </dgm:pt>
  </dgm:ptLst>
  <dgm:cxnLst>
    <dgm:cxn modelId="{ADB8A044-D875-4929-ABB0-C043DFB1C962}" type="presOf" srcId="{B4319DC3-2361-4368-B79D-77BB07066EC9}" destId="{9AB1808D-E11D-4494-9D00-61D293AE32EA}" srcOrd="0" destOrd="0" presId="urn:microsoft.com/office/officeart/2005/8/layout/cycle6"/>
    <dgm:cxn modelId="{F89136FD-BB12-4A64-BAA5-5C406A74A593}" type="presOf" srcId="{5B319B1D-202D-45D5-B378-888D1A585A43}" destId="{5C0721D8-241E-47AD-B1C1-92166832888D}" srcOrd="0" destOrd="0" presId="urn:microsoft.com/office/officeart/2005/8/layout/cycle6"/>
    <dgm:cxn modelId="{09871C4F-37BC-405A-85CC-D77ADEC6C4E7}" srcId="{B4319DC3-2361-4368-B79D-77BB07066EC9}" destId="{CC2FC1F5-9628-473E-9077-FABA3A3B644B}" srcOrd="7" destOrd="0" parTransId="{A5970AFE-32B6-4E97-8061-2917F3A0417F}" sibTransId="{C87C4DC5-C7CA-4A30-AD25-A08B03A0C203}"/>
    <dgm:cxn modelId="{A05B0434-A739-4EC3-A3CA-CAF94203DFC0}" srcId="{B4319DC3-2361-4368-B79D-77BB07066EC9}" destId="{2447CA45-CDA2-4C01-AEA0-236FB9C0E862}" srcOrd="1" destOrd="0" parTransId="{CA8A807A-CD78-4E99-8129-82CFD78D7BCB}" sibTransId="{2AC136E2-4849-410E-B972-9E35B36E6026}"/>
    <dgm:cxn modelId="{2379E641-E9B1-4C1F-AD80-588DCA60DCF9}" type="presOf" srcId="{D85CE6E3-E9BB-4F76-9772-66EC3DE62D97}" destId="{B179D17A-B1D7-4E32-B80A-DD734EFC6E2F}" srcOrd="0" destOrd="0" presId="urn:microsoft.com/office/officeart/2005/8/layout/cycle6"/>
    <dgm:cxn modelId="{F73A7B0C-6648-48BA-85E3-E9E49D4BAF7F}" type="presOf" srcId="{02A06C93-6B54-48B2-A6BD-7E5050B84A65}" destId="{7C6D724A-250A-4393-947A-C4A5C8B74718}" srcOrd="0" destOrd="0" presId="urn:microsoft.com/office/officeart/2005/8/layout/cycle6"/>
    <dgm:cxn modelId="{38E6F293-A43C-4877-A8EB-5D1DAAE2E00C}" srcId="{B4319DC3-2361-4368-B79D-77BB07066EC9}" destId="{5DCD74A8-8065-47BD-8203-BE9B8A309F3B}" srcOrd="12" destOrd="0" parTransId="{F12EECBE-B74D-4D1C-A408-D4EF9529125C}" sibTransId="{A10A7E38-4998-4D94-8CDC-7161E79BB575}"/>
    <dgm:cxn modelId="{E56A7A41-6E2E-401A-85C7-E79567CFD63F}" srcId="{B4319DC3-2361-4368-B79D-77BB07066EC9}" destId="{CEA950F3-E314-4835-BA4B-4C559A384122}" srcOrd="0" destOrd="0" parTransId="{F49B3925-189E-463C-8D45-DB4B3A420B08}" sibTransId="{04BB5059-F000-4DE6-81C5-5220A8665E42}"/>
    <dgm:cxn modelId="{B22A5A86-B9CB-4ABB-A1BA-6E46FD945BBB}" type="presOf" srcId="{0EEC9456-9280-45E3-97FD-747C013006D1}" destId="{9112A3C9-6AA4-4675-B96C-F8F42BF1C7FD}" srcOrd="0" destOrd="0" presId="urn:microsoft.com/office/officeart/2005/8/layout/cycle6"/>
    <dgm:cxn modelId="{ADC281E5-6898-4490-A396-1979B7AF13CD}" srcId="{B4319DC3-2361-4368-B79D-77BB07066EC9}" destId="{0C8FE220-8935-48CC-AC31-FA62DF0B9D98}" srcOrd="6" destOrd="0" parTransId="{410801F8-3589-4E7A-8AC8-F15315088D9E}" sibTransId="{5B319B1D-202D-45D5-B378-888D1A585A43}"/>
    <dgm:cxn modelId="{8B3695FA-785B-4C29-956E-66EDBA015130}" srcId="{B4319DC3-2361-4368-B79D-77BB07066EC9}" destId="{02A06C93-6B54-48B2-A6BD-7E5050B84A65}" srcOrd="5" destOrd="0" parTransId="{1F52D4EA-15F9-4A07-9DB0-0C3D1DDA1162}" sibTransId="{D85CE6E3-E9BB-4F76-9772-66EC3DE62D97}"/>
    <dgm:cxn modelId="{DCAFDC26-C054-48A2-A89E-3D79EC58C6F3}" type="presOf" srcId="{A09C9070-3BB9-4EFD-80AA-EEBD5A0E49D9}" destId="{4B8FD8B3-F97D-496C-9E2D-1B4A4752BD1F}" srcOrd="0" destOrd="0" presId="urn:microsoft.com/office/officeart/2005/8/layout/cycle6"/>
    <dgm:cxn modelId="{CAAF8E2A-7463-4874-90BB-9F3D95F539A8}" srcId="{B4319DC3-2361-4368-B79D-77BB07066EC9}" destId="{804594DC-45A9-4205-8E52-3D0CC20E81B9}" srcOrd="3" destOrd="0" parTransId="{2AA9D9A4-37B5-4121-B559-252331B8B21B}" sibTransId="{8CCE8498-BFDF-4A71-BA91-0394DF115787}"/>
    <dgm:cxn modelId="{3F3F671F-8F84-479C-971D-D969EE4C4765}" type="presOf" srcId="{C87C4DC5-C7CA-4A30-AD25-A08B03A0C203}" destId="{E2735A45-9C54-456F-90E3-28FDAAA770BD}" srcOrd="0" destOrd="0" presId="urn:microsoft.com/office/officeart/2005/8/layout/cycle6"/>
    <dgm:cxn modelId="{1FC29C6A-12A3-4ACD-BE2B-24117D17A2D3}" type="presOf" srcId="{5DCD74A8-8065-47BD-8203-BE9B8A309F3B}" destId="{2FD37EE9-4AB1-41D3-9E9F-2B6E1521A72F}" srcOrd="0" destOrd="0" presId="urn:microsoft.com/office/officeart/2005/8/layout/cycle6"/>
    <dgm:cxn modelId="{02C5305D-B16D-403B-8F10-B625E87F2BCA}" type="presOf" srcId="{2AC136E2-4849-410E-B972-9E35B36E6026}" destId="{92964279-83E8-4D05-B269-38C3CF077A7E}" srcOrd="0" destOrd="0" presId="urn:microsoft.com/office/officeart/2005/8/layout/cycle6"/>
    <dgm:cxn modelId="{511107D4-CD1F-435C-A415-565FADD5B2C7}" srcId="{B4319DC3-2361-4368-B79D-77BB07066EC9}" destId="{9C00CEC7-D912-4296-8952-F88955969FEA}" srcOrd="9" destOrd="0" parTransId="{BACE3146-6E73-4A7B-B487-107FCF9FEF06}" sibTransId="{AA1C0CAC-882D-4590-B8A8-F4EDA87CAE5F}"/>
    <dgm:cxn modelId="{DA5D8A8A-B7BD-4692-8A71-E1B01D34DA7E}" type="presOf" srcId="{8CCE8498-BFDF-4A71-BA91-0394DF115787}" destId="{D362647D-69DC-4F9D-AA21-86E2D0AB11B5}" srcOrd="0" destOrd="0" presId="urn:microsoft.com/office/officeart/2005/8/layout/cycle6"/>
    <dgm:cxn modelId="{20EE8AF8-161F-4B36-98E6-DB7D944A3DAE}" type="presOf" srcId="{CEA950F3-E314-4835-BA4B-4C559A384122}" destId="{E874E038-5C2B-4258-99A3-900496F1BF4E}" srcOrd="0" destOrd="0" presId="urn:microsoft.com/office/officeart/2005/8/layout/cycle6"/>
    <dgm:cxn modelId="{D1937496-363B-4EAE-AAAE-DD5EE1600166}" type="presOf" srcId="{9AD72F73-E468-4A89-9937-B34658D388E8}" destId="{F73C6A56-5172-4D3C-9FBB-E2320A3BD4B8}" srcOrd="0" destOrd="0" presId="urn:microsoft.com/office/officeart/2005/8/layout/cycle6"/>
    <dgm:cxn modelId="{D0BD8120-7A92-4966-9FE8-31A31D454EB4}" type="presOf" srcId="{804594DC-45A9-4205-8E52-3D0CC20E81B9}" destId="{24AA6747-7410-4BF5-8013-B023E4203CF5}" srcOrd="0" destOrd="0" presId="urn:microsoft.com/office/officeart/2005/8/layout/cycle6"/>
    <dgm:cxn modelId="{54F98902-EAF4-4569-950B-73D274B496DD}" type="presOf" srcId="{2447CA45-CDA2-4C01-AEA0-236FB9C0E862}" destId="{164E8C11-CDB7-4E01-86ED-C9FD8705578F}" srcOrd="0" destOrd="0" presId="urn:microsoft.com/office/officeart/2005/8/layout/cycle6"/>
    <dgm:cxn modelId="{E6E42B0C-76C1-4125-9343-F3B9DD970AA6}" type="presOf" srcId="{61D4AE49-C30B-4EE5-B4D3-5C8BF0403ED9}" destId="{3B229E23-B062-4A9B-A195-41AF17BA266D}" srcOrd="0" destOrd="0" presId="urn:microsoft.com/office/officeart/2005/8/layout/cycle6"/>
    <dgm:cxn modelId="{52FBDAE2-9806-4B31-A00C-78DBC2BC6C0D}" srcId="{B4319DC3-2361-4368-B79D-77BB07066EC9}" destId="{9107A16B-D3A4-42E5-A01D-527CF74180A4}" srcOrd="8" destOrd="0" parTransId="{EB9F7189-828D-4202-B0C0-3948C9504D02}" sibTransId="{1055FC27-F283-45FE-8C58-FFC349E93F07}"/>
    <dgm:cxn modelId="{CCB7C36E-5D1B-4887-B307-A75B83ACCC8A}" type="presOf" srcId="{9107A16B-D3A4-42E5-A01D-527CF74180A4}" destId="{9118AECC-1AFD-4256-83BC-E14DAE55AE8F}" srcOrd="0" destOrd="0" presId="urn:microsoft.com/office/officeart/2005/8/layout/cycle6"/>
    <dgm:cxn modelId="{06347FC7-4417-43EC-BC42-624CDEE1E214}" type="presOf" srcId="{04BB5059-F000-4DE6-81C5-5220A8665E42}" destId="{D70886BA-D775-4851-AC60-C05D7757BB12}" srcOrd="0" destOrd="0" presId="urn:microsoft.com/office/officeart/2005/8/layout/cycle6"/>
    <dgm:cxn modelId="{127CDE47-A6A1-4D83-8459-828FE5D1A934}" srcId="{B4319DC3-2361-4368-B79D-77BB07066EC9}" destId="{F6FEC366-B8F8-4070-BBA4-D0D8F09CFBE5}" srcOrd="4" destOrd="0" parTransId="{9C04B55A-DEB4-47D5-85A3-5FB890347C9B}" sibTransId="{BA4FBAB5-BF7D-43A4-B8C0-60DAD931FC02}"/>
    <dgm:cxn modelId="{2C58FBE3-1EAC-489A-9BE4-AABD68E14289}" type="presOf" srcId="{1ADB1834-2E5C-45F1-8CD9-A80DF45B4A6A}" destId="{AAA8CFBD-2BE5-4B1B-B35A-45B871578B25}" srcOrd="0" destOrd="0" presId="urn:microsoft.com/office/officeart/2005/8/layout/cycle6"/>
    <dgm:cxn modelId="{513E9758-8BE9-4485-BB90-8B0C728314BE}" type="presOf" srcId="{A10A7E38-4998-4D94-8CDC-7161E79BB575}" destId="{AA3F0E68-DC0A-4D80-9479-1640E2B94E11}" srcOrd="0" destOrd="0" presId="urn:microsoft.com/office/officeart/2005/8/layout/cycle6"/>
    <dgm:cxn modelId="{89C30FA8-C363-4C3E-8228-B6027539200E}" type="presOf" srcId="{9F91297B-C6AA-44D9-A765-4E0B3139C066}" destId="{E89F085A-1094-4471-B91E-C55D74DAE6C0}" srcOrd="0" destOrd="0" presId="urn:microsoft.com/office/officeart/2005/8/layout/cycle6"/>
    <dgm:cxn modelId="{251BF726-2B83-4C91-AB7C-0F8A9305400E}" srcId="{B4319DC3-2361-4368-B79D-77BB07066EC9}" destId="{908DC877-8429-4CBE-8DFF-043683882728}" srcOrd="13" destOrd="0" parTransId="{2545F524-DEDB-4E14-9522-E24688BB970B}" sibTransId="{61D4AE49-C30B-4EE5-B4D3-5C8BF0403ED9}"/>
    <dgm:cxn modelId="{F9FE748E-463F-4397-9A1A-22C761DBFAD7}" srcId="{B4319DC3-2361-4368-B79D-77BB07066EC9}" destId="{1ADB1834-2E5C-45F1-8CD9-A80DF45B4A6A}" srcOrd="10" destOrd="0" parTransId="{D663C221-688D-4C35-848F-974AEDBA5242}" sibTransId="{B2133C30-7E20-4A91-AD8B-4C0A0641E773}"/>
    <dgm:cxn modelId="{D732D73F-09F3-471A-9B0B-0A1EA0AC89D1}" type="presOf" srcId="{F6FEC366-B8F8-4070-BBA4-D0D8F09CFBE5}" destId="{0310CDF7-5154-4265-8404-CF46C0AE97FE}" srcOrd="0" destOrd="0" presId="urn:microsoft.com/office/officeart/2005/8/layout/cycle6"/>
    <dgm:cxn modelId="{7D729169-2B67-4EDA-B8DE-6C45D79D4B6B}" type="presOf" srcId="{B2133C30-7E20-4A91-AD8B-4C0A0641E773}" destId="{4FBD771B-5783-44F4-B42F-DC684ED97F68}" srcOrd="0" destOrd="0" presId="urn:microsoft.com/office/officeart/2005/8/layout/cycle6"/>
    <dgm:cxn modelId="{F9526FD2-09CE-45DB-A7BD-C83E06A53987}" type="presOf" srcId="{BA4FBAB5-BF7D-43A4-B8C0-60DAD931FC02}" destId="{03B50007-0700-44FC-ACCC-C1DE4F6C799D}" srcOrd="0" destOrd="0" presId="urn:microsoft.com/office/officeart/2005/8/layout/cycle6"/>
    <dgm:cxn modelId="{A2578187-2B8C-478E-922A-824075FFB23F}" type="presOf" srcId="{0C8FE220-8935-48CC-AC31-FA62DF0B9D98}" destId="{0B464B4E-23AD-4D60-99D7-77F4C7CC0009}" srcOrd="0" destOrd="0" presId="urn:microsoft.com/office/officeart/2005/8/layout/cycle6"/>
    <dgm:cxn modelId="{A60FB229-1250-4E4D-A12E-B84E17586C9A}" srcId="{B4319DC3-2361-4368-B79D-77BB07066EC9}" destId="{0EEC9456-9280-45E3-97FD-747C013006D1}" srcOrd="2" destOrd="0" parTransId="{F2E13C3F-325D-4A1F-BD4E-08DCCB75D2EA}" sibTransId="{A09C9070-3BB9-4EFD-80AA-EEBD5A0E49D9}"/>
    <dgm:cxn modelId="{3D703675-EFC1-4F6A-A23B-0503DE79C7BD}" type="presOf" srcId="{CC2FC1F5-9628-473E-9077-FABA3A3B644B}" destId="{9F160A3C-0334-4A33-9995-8F5DA51C0991}" srcOrd="0" destOrd="0" presId="urn:microsoft.com/office/officeart/2005/8/layout/cycle6"/>
    <dgm:cxn modelId="{E55FE831-803A-4BDD-B55C-E9E8BCC5DB0F}" type="presOf" srcId="{9C00CEC7-D912-4296-8952-F88955969FEA}" destId="{EF370641-1D7B-4CEC-B270-B5AA224FA47C}" srcOrd="0" destOrd="0" presId="urn:microsoft.com/office/officeart/2005/8/layout/cycle6"/>
    <dgm:cxn modelId="{BB955369-39AB-4AB7-B52A-D83A93CFDE51}" srcId="{B4319DC3-2361-4368-B79D-77BB07066EC9}" destId="{9F91297B-C6AA-44D9-A765-4E0B3139C066}" srcOrd="11" destOrd="0" parTransId="{4A50897C-4EBC-4C9D-915E-8386F7295C7C}" sibTransId="{6BBF9269-D46B-432E-9086-36E89C92B936}"/>
    <dgm:cxn modelId="{740CE31C-51DB-4C27-85A3-CD266AC79E6A}" type="presOf" srcId="{895398C3-1868-4701-A073-2595E8E060C1}" destId="{373B4739-AC25-4B46-A677-8F90899A01AA}" srcOrd="0" destOrd="0" presId="urn:microsoft.com/office/officeart/2005/8/layout/cycle6"/>
    <dgm:cxn modelId="{9C61E54E-AB68-4D2A-9302-6EC73D8F02F3}" type="presOf" srcId="{908DC877-8429-4CBE-8DFF-043683882728}" destId="{86B2F132-7CED-48B4-B857-4DF5495D93D3}" srcOrd="0" destOrd="0" presId="urn:microsoft.com/office/officeart/2005/8/layout/cycle6"/>
    <dgm:cxn modelId="{E178162E-95C9-4C7A-BE39-EBE4FF9666D0}" type="presOf" srcId="{AA1C0CAC-882D-4590-B8A8-F4EDA87CAE5F}" destId="{31C07A8D-42F7-45C1-A34F-C49A8A551EF1}" srcOrd="0" destOrd="0" presId="urn:microsoft.com/office/officeart/2005/8/layout/cycle6"/>
    <dgm:cxn modelId="{3ACD5C25-8429-4DB0-9A63-080A386F5532}" srcId="{B4319DC3-2361-4368-B79D-77BB07066EC9}" destId="{9AD72F73-E468-4A89-9937-B34658D388E8}" srcOrd="14" destOrd="0" parTransId="{90E25537-B95F-43A0-899C-D3BE48116A43}" sibTransId="{895398C3-1868-4701-A073-2595E8E060C1}"/>
    <dgm:cxn modelId="{145C9C53-13C6-4EE5-8936-5F901DF77082}" type="presOf" srcId="{1055FC27-F283-45FE-8C58-FFC349E93F07}" destId="{E84EEC97-4115-4004-824E-21C44DA63349}" srcOrd="0" destOrd="0" presId="urn:microsoft.com/office/officeart/2005/8/layout/cycle6"/>
    <dgm:cxn modelId="{68AFF783-54A2-42E8-B91B-0FBD1DAFD58A}" type="presOf" srcId="{6BBF9269-D46B-432E-9086-36E89C92B936}" destId="{9E1FCAF9-67A6-44AF-8A2F-7C48480C3C7E}" srcOrd="0" destOrd="0" presId="urn:microsoft.com/office/officeart/2005/8/layout/cycle6"/>
    <dgm:cxn modelId="{AE8EB600-F420-4610-98F0-20DAD46603B5}" type="presParOf" srcId="{9AB1808D-E11D-4494-9D00-61D293AE32EA}" destId="{E874E038-5C2B-4258-99A3-900496F1BF4E}" srcOrd="0" destOrd="0" presId="urn:microsoft.com/office/officeart/2005/8/layout/cycle6"/>
    <dgm:cxn modelId="{715C0BAB-FD08-4772-ACCA-48732C5F140E}" type="presParOf" srcId="{9AB1808D-E11D-4494-9D00-61D293AE32EA}" destId="{5B40CFEB-A0E4-4A8C-B777-AF4F044A9717}" srcOrd="1" destOrd="0" presId="urn:microsoft.com/office/officeart/2005/8/layout/cycle6"/>
    <dgm:cxn modelId="{1DB44228-9F0C-488F-BD5A-47033AFAC02C}" type="presParOf" srcId="{9AB1808D-E11D-4494-9D00-61D293AE32EA}" destId="{D70886BA-D775-4851-AC60-C05D7757BB12}" srcOrd="2" destOrd="0" presId="urn:microsoft.com/office/officeart/2005/8/layout/cycle6"/>
    <dgm:cxn modelId="{70763467-0239-402D-9C44-82A6B65218CB}" type="presParOf" srcId="{9AB1808D-E11D-4494-9D00-61D293AE32EA}" destId="{164E8C11-CDB7-4E01-86ED-C9FD8705578F}" srcOrd="3" destOrd="0" presId="urn:microsoft.com/office/officeart/2005/8/layout/cycle6"/>
    <dgm:cxn modelId="{A93E78BB-B1C4-4498-B58C-0470C7ECEFE1}" type="presParOf" srcId="{9AB1808D-E11D-4494-9D00-61D293AE32EA}" destId="{B983A29B-7122-42D0-AED8-F21A44CF1017}" srcOrd="4" destOrd="0" presId="urn:microsoft.com/office/officeart/2005/8/layout/cycle6"/>
    <dgm:cxn modelId="{86F53FD4-1315-43DE-B780-3A8F6AFE3F11}" type="presParOf" srcId="{9AB1808D-E11D-4494-9D00-61D293AE32EA}" destId="{92964279-83E8-4D05-B269-38C3CF077A7E}" srcOrd="5" destOrd="0" presId="urn:microsoft.com/office/officeart/2005/8/layout/cycle6"/>
    <dgm:cxn modelId="{98D6281C-66EF-4A8B-BC73-052533B34622}" type="presParOf" srcId="{9AB1808D-E11D-4494-9D00-61D293AE32EA}" destId="{9112A3C9-6AA4-4675-B96C-F8F42BF1C7FD}" srcOrd="6" destOrd="0" presId="urn:microsoft.com/office/officeart/2005/8/layout/cycle6"/>
    <dgm:cxn modelId="{DE600566-E7C1-44EE-A565-C82C72CEE669}" type="presParOf" srcId="{9AB1808D-E11D-4494-9D00-61D293AE32EA}" destId="{D71BFBEA-F1DA-4EE5-999B-58A92EB6E2CE}" srcOrd="7" destOrd="0" presId="urn:microsoft.com/office/officeart/2005/8/layout/cycle6"/>
    <dgm:cxn modelId="{696A7503-CE48-412E-986A-4AE652EF5D30}" type="presParOf" srcId="{9AB1808D-E11D-4494-9D00-61D293AE32EA}" destId="{4B8FD8B3-F97D-496C-9E2D-1B4A4752BD1F}" srcOrd="8" destOrd="0" presId="urn:microsoft.com/office/officeart/2005/8/layout/cycle6"/>
    <dgm:cxn modelId="{F54D8566-DB5F-4998-8C75-757B4D3BC333}" type="presParOf" srcId="{9AB1808D-E11D-4494-9D00-61D293AE32EA}" destId="{24AA6747-7410-4BF5-8013-B023E4203CF5}" srcOrd="9" destOrd="0" presId="urn:microsoft.com/office/officeart/2005/8/layout/cycle6"/>
    <dgm:cxn modelId="{6CB2FB06-3482-4542-B4BB-A2E2AC5EF916}" type="presParOf" srcId="{9AB1808D-E11D-4494-9D00-61D293AE32EA}" destId="{796B964E-B8A5-4975-86BB-810A74BCC0DA}" srcOrd="10" destOrd="0" presId="urn:microsoft.com/office/officeart/2005/8/layout/cycle6"/>
    <dgm:cxn modelId="{CA3E7D6C-C6E4-46B8-9DA3-7828DB7A856A}" type="presParOf" srcId="{9AB1808D-E11D-4494-9D00-61D293AE32EA}" destId="{D362647D-69DC-4F9D-AA21-86E2D0AB11B5}" srcOrd="11" destOrd="0" presId="urn:microsoft.com/office/officeart/2005/8/layout/cycle6"/>
    <dgm:cxn modelId="{35AA50DA-5677-4A1F-AEFD-5FFF7CB6041D}" type="presParOf" srcId="{9AB1808D-E11D-4494-9D00-61D293AE32EA}" destId="{0310CDF7-5154-4265-8404-CF46C0AE97FE}" srcOrd="12" destOrd="0" presId="urn:microsoft.com/office/officeart/2005/8/layout/cycle6"/>
    <dgm:cxn modelId="{66F0AE60-A3A3-472D-A0C1-92AE1BB743A5}" type="presParOf" srcId="{9AB1808D-E11D-4494-9D00-61D293AE32EA}" destId="{ED405FCE-995B-4B6B-A65B-10549AE0B405}" srcOrd="13" destOrd="0" presId="urn:microsoft.com/office/officeart/2005/8/layout/cycle6"/>
    <dgm:cxn modelId="{2C64A146-CF71-4AC3-855F-6CC8D8C83A69}" type="presParOf" srcId="{9AB1808D-E11D-4494-9D00-61D293AE32EA}" destId="{03B50007-0700-44FC-ACCC-C1DE4F6C799D}" srcOrd="14" destOrd="0" presId="urn:microsoft.com/office/officeart/2005/8/layout/cycle6"/>
    <dgm:cxn modelId="{C42E7AE6-2914-4E0D-B45B-BC8AD7C1B299}" type="presParOf" srcId="{9AB1808D-E11D-4494-9D00-61D293AE32EA}" destId="{7C6D724A-250A-4393-947A-C4A5C8B74718}" srcOrd="15" destOrd="0" presId="urn:microsoft.com/office/officeart/2005/8/layout/cycle6"/>
    <dgm:cxn modelId="{97C66912-6FB3-4D85-B039-1FAA0EBF1445}" type="presParOf" srcId="{9AB1808D-E11D-4494-9D00-61D293AE32EA}" destId="{9AAB4442-3DAF-4B4F-ADA9-8D1CD8D4512A}" srcOrd="16" destOrd="0" presId="urn:microsoft.com/office/officeart/2005/8/layout/cycle6"/>
    <dgm:cxn modelId="{D54D5FD4-7348-41C4-9031-D07077A6489E}" type="presParOf" srcId="{9AB1808D-E11D-4494-9D00-61D293AE32EA}" destId="{B179D17A-B1D7-4E32-B80A-DD734EFC6E2F}" srcOrd="17" destOrd="0" presId="urn:microsoft.com/office/officeart/2005/8/layout/cycle6"/>
    <dgm:cxn modelId="{E6054EB1-711A-40F3-8656-49132BAE727C}" type="presParOf" srcId="{9AB1808D-E11D-4494-9D00-61D293AE32EA}" destId="{0B464B4E-23AD-4D60-99D7-77F4C7CC0009}" srcOrd="18" destOrd="0" presId="urn:microsoft.com/office/officeart/2005/8/layout/cycle6"/>
    <dgm:cxn modelId="{6CF44615-73F2-4A0D-96A6-825BC2C958D3}" type="presParOf" srcId="{9AB1808D-E11D-4494-9D00-61D293AE32EA}" destId="{89D2FB02-ACF8-487F-92FE-A0FA7F274763}" srcOrd="19" destOrd="0" presId="urn:microsoft.com/office/officeart/2005/8/layout/cycle6"/>
    <dgm:cxn modelId="{0EED9DC7-C87A-45FD-8372-C468E565ADE4}" type="presParOf" srcId="{9AB1808D-E11D-4494-9D00-61D293AE32EA}" destId="{5C0721D8-241E-47AD-B1C1-92166832888D}" srcOrd="20" destOrd="0" presId="urn:microsoft.com/office/officeart/2005/8/layout/cycle6"/>
    <dgm:cxn modelId="{3C119067-C6F0-477A-B853-70A53A4A5969}" type="presParOf" srcId="{9AB1808D-E11D-4494-9D00-61D293AE32EA}" destId="{9F160A3C-0334-4A33-9995-8F5DA51C0991}" srcOrd="21" destOrd="0" presId="urn:microsoft.com/office/officeart/2005/8/layout/cycle6"/>
    <dgm:cxn modelId="{EEA5078A-40F9-4FBA-B611-BE615CA3DCB5}" type="presParOf" srcId="{9AB1808D-E11D-4494-9D00-61D293AE32EA}" destId="{82F3B109-9FCB-4F4E-9FA0-0CD2BC33479F}" srcOrd="22" destOrd="0" presId="urn:microsoft.com/office/officeart/2005/8/layout/cycle6"/>
    <dgm:cxn modelId="{7F1B16BE-7475-4886-83CB-87161AEFC136}" type="presParOf" srcId="{9AB1808D-E11D-4494-9D00-61D293AE32EA}" destId="{E2735A45-9C54-456F-90E3-28FDAAA770BD}" srcOrd="23" destOrd="0" presId="urn:microsoft.com/office/officeart/2005/8/layout/cycle6"/>
    <dgm:cxn modelId="{53763675-B8EF-4800-9086-66E170334C3C}" type="presParOf" srcId="{9AB1808D-E11D-4494-9D00-61D293AE32EA}" destId="{9118AECC-1AFD-4256-83BC-E14DAE55AE8F}" srcOrd="24" destOrd="0" presId="urn:microsoft.com/office/officeart/2005/8/layout/cycle6"/>
    <dgm:cxn modelId="{74FEB667-EEAA-4E5C-88F3-B33CE6542CF0}" type="presParOf" srcId="{9AB1808D-E11D-4494-9D00-61D293AE32EA}" destId="{A96E151E-30FD-47C7-AA6E-8AA5E914E63C}" srcOrd="25" destOrd="0" presId="urn:microsoft.com/office/officeart/2005/8/layout/cycle6"/>
    <dgm:cxn modelId="{09BB7AC3-C4A4-4134-A601-7B3F4B053573}" type="presParOf" srcId="{9AB1808D-E11D-4494-9D00-61D293AE32EA}" destId="{E84EEC97-4115-4004-824E-21C44DA63349}" srcOrd="26" destOrd="0" presId="urn:microsoft.com/office/officeart/2005/8/layout/cycle6"/>
    <dgm:cxn modelId="{2EB4BE64-FF64-4453-9C57-BE06E43E6FB2}" type="presParOf" srcId="{9AB1808D-E11D-4494-9D00-61D293AE32EA}" destId="{EF370641-1D7B-4CEC-B270-B5AA224FA47C}" srcOrd="27" destOrd="0" presId="urn:microsoft.com/office/officeart/2005/8/layout/cycle6"/>
    <dgm:cxn modelId="{582627F6-2E9C-43BB-AC38-6225D7667D9E}" type="presParOf" srcId="{9AB1808D-E11D-4494-9D00-61D293AE32EA}" destId="{6D6E421B-3721-4A2C-9796-43607AD0AAB7}" srcOrd="28" destOrd="0" presId="urn:microsoft.com/office/officeart/2005/8/layout/cycle6"/>
    <dgm:cxn modelId="{6F93A729-3B18-4880-B346-B0CA3B6B960D}" type="presParOf" srcId="{9AB1808D-E11D-4494-9D00-61D293AE32EA}" destId="{31C07A8D-42F7-45C1-A34F-C49A8A551EF1}" srcOrd="29" destOrd="0" presId="urn:microsoft.com/office/officeart/2005/8/layout/cycle6"/>
    <dgm:cxn modelId="{F894548D-76CA-4BD3-B58C-218BAAB75E5E}" type="presParOf" srcId="{9AB1808D-E11D-4494-9D00-61D293AE32EA}" destId="{AAA8CFBD-2BE5-4B1B-B35A-45B871578B25}" srcOrd="30" destOrd="0" presId="urn:microsoft.com/office/officeart/2005/8/layout/cycle6"/>
    <dgm:cxn modelId="{3A62431E-2486-4AB8-BB8B-37DEA3612A57}" type="presParOf" srcId="{9AB1808D-E11D-4494-9D00-61D293AE32EA}" destId="{AEB23944-96F5-4156-96E2-2807A1728A6A}" srcOrd="31" destOrd="0" presId="urn:microsoft.com/office/officeart/2005/8/layout/cycle6"/>
    <dgm:cxn modelId="{617B3595-D4ED-443A-BA89-A005D5CA5626}" type="presParOf" srcId="{9AB1808D-E11D-4494-9D00-61D293AE32EA}" destId="{4FBD771B-5783-44F4-B42F-DC684ED97F68}" srcOrd="32" destOrd="0" presId="urn:microsoft.com/office/officeart/2005/8/layout/cycle6"/>
    <dgm:cxn modelId="{9B35AB78-772B-41C7-8F46-C5B9E055DBA6}" type="presParOf" srcId="{9AB1808D-E11D-4494-9D00-61D293AE32EA}" destId="{E89F085A-1094-4471-B91E-C55D74DAE6C0}" srcOrd="33" destOrd="0" presId="urn:microsoft.com/office/officeart/2005/8/layout/cycle6"/>
    <dgm:cxn modelId="{FADB946A-F490-435C-88D9-BA3992916E23}" type="presParOf" srcId="{9AB1808D-E11D-4494-9D00-61D293AE32EA}" destId="{7AC4CB51-DB06-41C9-8E66-13EED0142EE0}" srcOrd="34" destOrd="0" presId="urn:microsoft.com/office/officeart/2005/8/layout/cycle6"/>
    <dgm:cxn modelId="{F3A63363-CBBD-40C1-BE41-D7EDFE517BD6}" type="presParOf" srcId="{9AB1808D-E11D-4494-9D00-61D293AE32EA}" destId="{9E1FCAF9-67A6-44AF-8A2F-7C48480C3C7E}" srcOrd="35" destOrd="0" presId="urn:microsoft.com/office/officeart/2005/8/layout/cycle6"/>
    <dgm:cxn modelId="{DDA46140-B750-4110-A9B8-886D9588B20A}" type="presParOf" srcId="{9AB1808D-E11D-4494-9D00-61D293AE32EA}" destId="{2FD37EE9-4AB1-41D3-9E9F-2B6E1521A72F}" srcOrd="36" destOrd="0" presId="urn:microsoft.com/office/officeart/2005/8/layout/cycle6"/>
    <dgm:cxn modelId="{9B1E09FD-7623-407B-8E62-8337107F16B2}" type="presParOf" srcId="{9AB1808D-E11D-4494-9D00-61D293AE32EA}" destId="{00735C82-65FC-4242-9046-E5B71BC6B03D}" srcOrd="37" destOrd="0" presId="urn:microsoft.com/office/officeart/2005/8/layout/cycle6"/>
    <dgm:cxn modelId="{0CA1E1C6-1F5B-40C7-AE0B-C89ED128242D}" type="presParOf" srcId="{9AB1808D-E11D-4494-9D00-61D293AE32EA}" destId="{AA3F0E68-DC0A-4D80-9479-1640E2B94E11}" srcOrd="38" destOrd="0" presId="urn:microsoft.com/office/officeart/2005/8/layout/cycle6"/>
    <dgm:cxn modelId="{B938C945-9179-4CD6-B0E1-AD9DC61D6574}" type="presParOf" srcId="{9AB1808D-E11D-4494-9D00-61D293AE32EA}" destId="{86B2F132-7CED-48B4-B857-4DF5495D93D3}" srcOrd="39" destOrd="0" presId="urn:microsoft.com/office/officeart/2005/8/layout/cycle6"/>
    <dgm:cxn modelId="{A8C1E888-A0E1-4686-9D38-9C8AFD63FBBD}" type="presParOf" srcId="{9AB1808D-E11D-4494-9D00-61D293AE32EA}" destId="{7FAD4329-B7C4-4628-9476-C2CBD51D1278}" srcOrd="40" destOrd="0" presId="urn:microsoft.com/office/officeart/2005/8/layout/cycle6"/>
    <dgm:cxn modelId="{9CEBC8D7-66C0-4E76-ACE1-999EB74671EB}" type="presParOf" srcId="{9AB1808D-E11D-4494-9D00-61D293AE32EA}" destId="{3B229E23-B062-4A9B-A195-41AF17BA266D}" srcOrd="41" destOrd="0" presId="urn:microsoft.com/office/officeart/2005/8/layout/cycle6"/>
    <dgm:cxn modelId="{EB9F5683-7B3C-4C1E-9C69-8745F21E0CE3}" type="presParOf" srcId="{9AB1808D-E11D-4494-9D00-61D293AE32EA}" destId="{F73C6A56-5172-4D3C-9FBB-E2320A3BD4B8}" srcOrd="42" destOrd="0" presId="urn:microsoft.com/office/officeart/2005/8/layout/cycle6"/>
    <dgm:cxn modelId="{2E8B2133-4479-472B-ADDB-9B510182318B}" type="presParOf" srcId="{9AB1808D-E11D-4494-9D00-61D293AE32EA}" destId="{229606B7-8AEF-49B5-AB7A-193F9A5974AC}" srcOrd="43" destOrd="0" presId="urn:microsoft.com/office/officeart/2005/8/layout/cycle6"/>
    <dgm:cxn modelId="{C62E3EFA-D634-4B75-A9E9-44418A32B76E}" type="presParOf" srcId="{9AB1808D-E11D-4494-9D00-61D293AE32EA}" destId="{373B4739-AC25-4B46-A677-8F90899A01AA}" srcOrd="4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ED4FD-9F14-4C71-BBE3-42DAF5471A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41B458-DA1B-4730-8248-661E7CA2765B}">
      <dgm:prSet phldrT="[Tekst]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 smtClean="0"/>
            <a:t>Uforpliktende informasjons-møte</a:t>
          </a:r>
          <a:endParaRPr lang="nb-NO" dirty="0"/>
        </a:p>
      </dgm:t>
    </dgm:pt>
    <dgm:pt modelId="{1637E2FA-6A5F-4B56-BAE3-112E95ACA2B7}" type="parTrans" cxnId="{2CAE2CF6-70B9-4AAE-84FB-49D29E1EC2E7}">
      <dgm:prSet/>
      <dgm:spPr/>
      <dgm:t>
        <a:bodyPr/>
        <a:lstStyle/>
        <a:p>
          <a:endParaRPr lang="nb-NO"/>
        </a:p>
      </dgm:t>
    </dgm:pt>
    <dgm:pt modelId="{5697AA9C-06FB-46D0-9628-52E4A37D0814}" type="sibTrans" cxnId="{2CAE2CF6-70B9-4AAE-84FB-49D29E1EC2E7}">
      <dgm:prSet/>
      <dgm:spPr/>
      <dgm:t>
        <a:bodyPr/>
        <a:lstStyle/>
        <a:p>
          <a:endParaRPr lang="nb-NO"/>
        </a:p>
      </dgm:t>
    </dgm:pt>
    <dgm:pt modelId="{BF1578DF-8F9C-4FFE-A7C8-62BD4C067B48}">
      <dgm:prSet phldrT="[Tekst]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 smtClean="0"/>
            <a:t>Ønsker og drømmer</a:t>
          </a:r>
          <a:endParaRPr lang="nb-NO" dirty="0"/>
        </a:p>
      </dgm:t>
    </dgm:pt>
    <dgm:pt modelId="{9DDD7189-0CDC-48B6-943A-4059E0E7A860}" type="parTrans" cxnId="{54A2F6ED-B54F-4D48-9984-6AC9FD5A66DF}">
      <dgm:prSet/>
      <dgm:spPr/>
      <dgm:t>
        <a:bodyPr/>
        <a:lstStyle/>
        <a:p>
          <a:endParaRPr lang="nb-NO"/>
        </a:p>
      </dgm:t>
    </dgm:pt>
    <dgm:pt modelId="{4583D35A-AAFD-4FF4-932D-EF2FC19BCB73}" type="sibTrans" cxnId="{54A2F6ED-B54F-4D48-9984-6AC9FD5A66DF}">
      <dgm:prSet/>
      <dgm:spPr/>
      <dgm:t>
        <a:bodyPr/>
        <a:lstStyle/>
        <a:p>
          <a:endParaRPr lang="nb-NO"/>
        </a:p>
      </dgm:t>
    </dgm:pt>
    <dgm:pt modelId="{3BF457CD-9F87-4A89-82F7-77EC4DDBC112}">
      <dgm:prSet phldrT="[Tekst]"/>
      <dgm:spPr>
        <a:solidFill>
          <a:schemeClr val="accent1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 smtClean="0"/>
            <a:t>Kartlegging av fritids-aktiviteter</a:t>
          </a:r>
          <a:endParaRPr lang="nb-NO" dirty="0"/>
        </a:p>
      </dgm:t>
    </dgm:pt>
    <dgm:pt modelId="{2F989511-4C09-4229-B7B7-9F99B9DAF7D3}" type="parTrans" cxnId="{5C6660C2-C8FA-4289-B465-1CA9925F0EAC}">
      <dgm:prSet/>
      <dgm:spPr/>
      <dgm:t>
        <a:bodyPr/>
        <a:lstStyle/>
        <a:p>
          <a:endParaRPr lang="nb-NO"/>
        </a:p>
      </dgm:t>
    </dgm:pt>
    <dgm:pt modelId="{777E35F5-F1F6-4E7D-B589-4CFC7588332D}" type="sibTrans" cxnId="{5C6660C2-C8FA-4289-B465-1CA9925F0EAC}">
      <dgm:prSet/>
      <dgm:spPr/>
      <dgm:t>
        <a:bodyPr/>
        <a:lstStyle/>
        <a:p>
          <a:endParaRPr lang="nb-NO"/>
        </a:p>
      </dgm:t>
    </dgm:pt>
    <dgm:pt modelId="{A063ECA4-B689-4620-9BFD-15989725DECC}">
      <dgm:prSet phldrT="[Tekst]"/>
      <dgm:spPr>
        <a:solidFill>
          <a:schemeClr val="accent3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 smtClean="0"/>
            <a:t>Valg av aktivitet</a:t>
          </a:r>
          <a:endParaRPr lang="nb-NO" dirty="0"/>
        </a:p>
      </dgm:t>
    </dgm:pt>
    <dgm:pt modelId="{FF98D3DA-BA70-4F28-A4C9-95B5C1574FA7}" type="parTrans" cxnId="{B2FAF779-E92A-470A-8B0C-580A6595D11D}">
      <dgm:prSet/>
      <dgm:spPr/>
      <dgm:t>
        <a:bodyPr/>
        <a:lstStyle/>
        <a:p>
          <a:endParaRPr lang="nb-NO"/>
        </a:p>
      </dgm:t>
    </dgm:pt>
    <dgm:pt modelId="{C223BC72-2E10-4073-8D58-7B91BE45FF61}" type="sibTrans" cxnId="{B2FAF779-E92A-470A-8B0C-580A6595D11D}">
      <dgm:prSet/>
      <dgm:spPr/>
      <dgm:t>
        <a:bodyPr/>
        <a:lstStyle/>
        <a:p>
          <a:endParaRPr lang="nb-NO"/>
        </a:p>
      </dgm:t>
    </dgm:pt>
    <dgm:pt modelId="{3C3F751B-C505-4EF8-95C0-4C6581FF81F1}">
      <dgm:prSet phldrT="[Tekst]"/>
      <dgm:spPr>
        <a:solidFill>
          <a:srgbClr val="FFC0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 smtClean="0"/>
            <a:t>Finne tilrettelegger</a:t>
          </a:r>
          <a:endParaRPr lang="nb-NO" dirty="0"/>
        </a:p>
      </dgm:t>
    </dgm:pt>
    <dgm:pt modelId="{336EE539-4DDB-46B5-B831-44B876EC31B9}" type="parTrans" cxnId="{DA5C013F-B97E-4540-BCB3-B29E02520066}">
      <dgm:prSet/>
      <dgm:spPr/>
      <dgm:t>
        <a:bodyPr/>
        <a:lstStyle/>
        <a:p>
          <a:endParaRPr lang="nb-NO"/>
        </a:p>
      </dgm:t>
    </dgm:pt>
    <dgm:pt modelId="{1117C535-F7F1-4C87-9939-907B3D051A7A}" type="sibTrans" cxnId="{DA5C013F-B97E-4540-BCB3-B29E02520066}">
      <dgm:prSet/>
      <dgm:spPr/>
      <dgm:t>
        <a:bodyPr/>
        <a:lstStyle/>
        <a:p>
          <a:endParaRPr lang="nb-NO"/>
        </a:p>
      </dgm:t>
    </dgm:pt>
    <dgm:pt modelId="{23F00656-C923-478F-935E-E7FA7147B684}">
      <dgm:prSet phldrT="[Tekst]"/>
      <dgm:spPr>
        <a:solidFill>
          <a:schemeClr val="accent6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 smtClean="0"/>
            <a:t>Inkludering</a:t>
          </a:r>
          <a:endParaRPr lang="nb-NO" dirty="0"/>
        </a:p>
      </dgm:t>
    </dgm:pt>
    <dgm:pt modelId="{77DCFD16-DDF5-4D45-99B6-DC9BB4E4E3BE}" type="parTrans" cxnId="{45228677-A5CC-460D-8835-906510FDB7FF}">
      <dgm:prSet/>
      <dgm:spPr/>
      <dgm:t>
        <a:bodyPr/>
        <a:lstStyle/>
        <a:p>
          <a:endParaRPr lang="nb-NO"/>
        </a:p>
      </dgm:t>
    </dgm:pt>
    <dgm:pt modelId="{D88060DD-1BEC-41E2-A0D9-6025E7B5D1F7}" type="sibTrans" cxnId="{45228677-A5CC-460D-8835-906510FDB7FF}">
      <dgm:prSet/>
      <dgm:spPr/>
      <dgm:t>
        <a:bodyPr/>
        <a:lstStyle/>
        <a:p>
          <a:endParaRPr lang="nb-NO"/>
        </a:p>
      </dgm:t>
    </dgm:pt>
    <dgm:pt modelId="{CA1F6A5A-4C1F-4D6B-ACF9-EE6166B1114D}" type="pres">
      <dgm:prSet presAssocID="{FAEED4FD-9F14-4C71-BBE3-42DAF5471AFA}" presName="Name0" presStyleCnt="0">
        <dgm:presLayoutVars>
          <dgm:dir/>
          <dgm:resizeHandles val="exact"/>
        </dgm:presLayoutVars>
      </dgm:prSet>
      <dgm:spPr/>
    </dgm:pt>
    <dgm:pt modelId="{07EE8B49-5494-41CC-BF33-873D21D10FC7}" type="pres">
      <dgm:prSet presAssocID="{6441B458-DA1B-4730-8248-661E7CA2765B}" presName="node" presStyleLbl="node1" presStyleIdx="0" presStyleCnt="6" custScaleY="256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99EDFA-FCCF-42F2-BD1A-A0C01756199D}" type="pres">
      <dgm:prSet presAssocID="{5697AA9C-06FB-46D0-9628-52E4A37D0814}" presName="sibTrans" presStyleLbl="sibTrans2D1" presStyleIdx="0" presStyleCnt="5"/>
      <dgm:spPr/>
      <dgm:t>
        <a:bodyPr/>
        <a:lstStyle/>
        <a:p>
          <a:endParaRPr lang="nb-NO"/>
        </a:p>
      </dgm:t>
    </dgm:pt>
    <dgm:pt modelId="{BA4BF9ED-2F0C-4B46-A2B1-9AAE35ECE3DD}" type="pres">
      <dgm:prSet presAssocID="{5697AA9C-06FB-46D0-9628-52E4A37D0814}" presName="connectorText" presStyleLbl="sibTrans2D1" presStyleIdx="0" presStyleCnt="5"/>
      <dgm:spPr/>
      <dgm:t>
        <a:bodyPr/>
        <a:lstStyle/>
        <a:p>
          <a:endParaRPr lang="nb-NO"/>
        </a:p>
      </dgm:t>
    </dgm:pt>
    <dgm:pt modelId="{D733599B-AFFA-4CCD-BBDD-7B88B00406B7}" type="pres">
      <dgm:prSet presAssocID="{BF1578DF-8F9C-4FFE-A7C8-62BD4C067B48}" presName="node" presStyleLbl="node1" presStyleIdx="1" presStyleCnt="6" custScaleY="256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5448EF-758D-4999-9F78-201CB02855E6}" type="pres">
      <dgm:prSet presAssocID="{4583D35A-AAFD-4FF4-932D-EF2FC19BCB73}" presName="sibTrans" presStyleLbl="sibTrans2D1" presStyleIdx="1" presStyleCnt="5"/>
      <dgm:spPr/>
      <dgm:t>
        <a:bodyPr/>
        <a:lstStyle/>
        <a:p>
          <a:endParaRPr lang="nb-NO"/>
        </a:p>
      </dgm:t>
    </dgm:pt>
    <dgm:pt modelId="{CCFA2839-802A-4730-BBDE-E59579F44552}" type="pres">
      <dgm:prSet presAssocID="{4583D35A-AAFD-4FF4-932D-EF2FC19BCB73}" presName="connectorText" presStyleLbl="sibTrans2D1" presStyleIdx="1" presStyleCnt="5"/>
      <dgm:spPr/>
      <dgm:t>
        <a:bodyPr/>
        <a:lstStyle/>
        <a:p>
          <a:endParaRPr lang="nb-NO"/>
        </a:p>
      </dgm:t>
    </dgm:pt>
    <dgm:pt modelId="{A5A22BDB-3951-4386-8D8C-FEA56E361FD0}" type="pres">
      <dgm:prSet presAssocID="{3BF457CD-9F87-4A89-82F7-77EC4DDBC112}" presName="node" presStyleLbl="node1" presStyleIdx="2" presStyleCnt="6" custScaleY="256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60A4BBA-27E4-4EE4-990C-6553397701FA}" type="pres">
      <dgm:prSet presAssocID="{777E35F5-F1F6-4E7D-B589-4CFC7588332D}" presName="sibTrans" presStyleLbl="sibTrans2D1" presStyleIdx="2" presStyleCnt="5"/>
      <dgm:spPr/>
      <dgm:t>
        <a:bodyPr/>
        <a:lstStyle/>
        <a:p>
          <a:endParaRPr lang="nb-NO"/>
        </a:p>
      </dgm:t>
    </dgm:pt>
    <dgm:pt modelId="{7F84A2E3-ECEB-445F-99A3-67B33FC401A4}" type="pres">
      <dgm:prSet presAssocID="{777E35F5-F1F6-4E7D-B589-4CFC7588332D}" presName="connectorText" presStyleLbl="sibTrans2D1" presStyleIdx="2" presStyleCnt="5"/>
      <dgm:spPr/>
      <dgm:t>
        <a:bodyPr/>
        <a:lstStyle/>
        <a:p>
          <a:endParaRPr lang="nb-NO"/>
        </a:p>
      </dgm:t>
    </dgm:pt>
    <dgm:pt modelId="{E69DAF5C-C9E3-4434-B00F-7A706A1B864C}" type="pres">
      <dgm:prSet presAssocID="{A063ECA4-B689-4620-9BFD-15989725DECC}" presName="node" presStyleLbl="node1" presStyleIdx="3" presStyleCnt="6" custScaleY="256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72E231-BEF5-49D4-B33C-6CB1E04DD395}" type="pres">
      <dgm:prSet presAssocID="{C223BC72-2E10-4073-8D58-7B91BE45FF61}" presName="sibTrans" presStyleLbl="sibTrans2D1" presStyleIdx="3" presStyleCnt="5"/>
      <dgm:spPr/>
      <dgm:t>
        <a:bodyPr/>
        <a:lstStyle/>
        <a:p>
          <a:endParaRPr lang="nb-NO"/>
        </a:p>
      </dgm:t>
    </dgm:pt>
    <dgm:pt modelId="{0EBF9497-4B62-4729-9499-FA169CF32CE2}" type="pres">
      <dgm:prSet presAssocID="{C223BC72-2E10-4073-8D58-7B91BE45FF61}" presName="connectorText" presStyleLbl="sibTrans2D1" presStyleIdx="3" presStyleCnt="5"/>
      <dgm:spPr/>
      <dgm:t>
        <a:bodyPr/>
        <a:lstStyle/>
        <a:p>
          <a:endParaRPr lang="nb-NO"/>
        </a:p>
      </dgm:t>
    </dgm:pt>
    <dgm:pt modelId="{98FC2A56-62C5-4722-9F54-B80F26F0E0F3}" type="pres">
      <dgm:prSet presAssocID="{3C3F751B-C505-4EF8-95C0-4C6581FF81F1}" presName="node" presStyleLbl="node1" presStyleIdx="4" presStyleCnt="6" custScaleY="256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88A367-9AB0-42BA-8CB6-B5150970BDCF}" type="pres">
      <dgm:prSet presAssocID="{1117C535-F7F1-4C87-9939-907B3D051A7A}" presName="sibTrans" presStyleLbl="sibTrans2D1" presStyleIdx="4" presStyleCnt="5"/>
      <dgm:spPr/>
      <dgm:t>
        <a:bodyPr/>
        <a:lstStyle/>
        <a:p>
          <a:endParaRPr lang="nb-NO"/>
        </a:p>
      </dgm:t>
    </dgm:pt>
    <dgm:pt modelId="{3D388C6B-D4A6-4DB5-93E4-D725C97867F2}" type="pres">
      <dgm:prSet presAssocID="{1117C535-F7F1-4C87-9939-907B3D051A7A}" presName="connectorText" presStyleLbl="sibTrans2D1" presStyleIdx="4" presStyleCnt="5"/>
      <dgm:spPr/>
      <dgm:t>
        <a:bodyPr/>
        <a:lstStyle/>
        <a:p>
          <a:endParaRPr lang="nb-NO"/>
        </a:p>
      </dgm:t>
    </dgm:pt>
    <dgm:pt modelId="{02AD9641-41C6-4F07-A50A-613F9700507A}" type="pres">
      <dgm:prSet presAssocID="{23F00656-C923-478F-935E-E7FA7147B684}" presName="node" presStyleLbl="node1" presStyleIdx="5" presStyleCnt="6" custScaleY="256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8ED7889-61E5-46E1-B6A1-BE51229AD6D8}" type="presOf" srcId="{777E35F5-F1F6-4E7D-B589-4CFC7588332D}" destId="{F60A4BBA-27E4-4EE4-990C-6553397701FA}" srcOrd="0" destOrd="0" presId="urn:microsoft.com/office/officeart/2005/8/layout/process1"/>
    <dgm:cxn modelId="{CA5CF4F0-A4E0-4EA3-8181-3A9244072BD9}" type="presOf" srcId="{23F00656-C923-478F-935E-E7FA7147B684}" destId="{02AD9641-41C6-4F07-A50A-613F9700507A}" srcOrd="0" destOrd="0" presId="urn:microsoft.com/office/officeart/2005/8/layout/process1"/>
    <dgm:cxn modelId="{FE173995-2D3A-48E7-9D0A-85DC4D574838}" type="presOf" srcId="{3C3F751B-C505-4EF8-95C0-4C6581FF81F1}" destId="{98FC2A56-62C5-4722-9F54-B80F26F0E0F3}" srcOrd="0" destOrd="0" presId="urn:microsoft.com/office/officeart/2005/8/layout/process1"/>
    <dgm:cxn modelId="{62F992E3-3666-4F90-A4A4-5569B5F410E7}" type="presOf" srcId="{3BF457CD-9F87-4A89-82F7-77EC4DDBC112}" destId="{A5A22BDB-3951-4386-8D8C-FEA56E361FD0}" srcOrd="0" destOrd="0" presId="urn:microsoft.com/office/officeart/2005/8/layout/process1"/>
    <dgm:cxn modelId="{B2FAF779-E92A-470A-8B0C-580A6595D11D}" srcId="{FAEED4FD-9F14-4C71-BBE3-42DAF5471AFA}" destId="{A063ECA4-B689-4620-9BFD-15989725DECC}" srcOrd="3" destOrd="0" parTransId="{FF98D3DA-BA70-4F28-A4C9-95B5C1574FA7}" sibTransId="{C223BC72-2E10-4073-8D58-7B91BE45FF61}"/>
    <dgm:cxn modelId="{0E90A7BA-A6DE-40A1-B09E-5A04A3D509EB}" type="presOf" srcId="{A063ECA4-B689-4620-9BFD-15989725DECC}" destId="{E69DAF5C-C9E3-4434-B00F-7A706A1B864C}" srcOrd="0" destOrd="0" presId="urn:microsoft.com/office/officeart/2005/8/layout/process1"/>
    <dgm:cxn modelId="{96B90A41-BD48-4FF8-87C3-DECAB99BA26E}" type="presOf" srcId="{C223BC72-2E10-4073-8D58-7B91BE45FF61}" destId="{1A72E231-BEF5-49D4-B33C-6CB1E04DD395}" srcOrd="0" destOrd="0" presId="urn:microsoft.com/office/officeart/2005/8/layout/process1"/>
    <dgm:cxn modelId="{5C6660C2-C8FA-4289-B465-1CA9925F0EAC}" srcId="{FAEED4FD-9F14-4C71-BBE3-42DAF5471AFA}" destId="{3BF457CD-9F87-4A89-82F7-77EC4DDBC112}" srcOrd="2" destOrd="0" parTransId="{2F989511-4C09-4229-B7B7-9F99B9DAF7D3}" sibTransId="{777E35F5-F1F6-4E7D-B589-4CFC7588332D}"/>
    <dgm:cxn modelId="{BE7BBE3E-F026-45A9-BA40-188078D71EA2}" type="presOf" srcId="{6441B458-DA1B-4730-8248-661E7CA2765B}" destId="{07EE8B49-5494-41CC-BF33-873D21D10FC7}" srcOrd="0" destOrd="0" presId="urn:microsoft.com/office/officeart/2005/8/layout/process1"/>
    <dgm:cxn modelId="{4A90B05A-670B-45BA-90C9-2A1234016C46}" type="presOf" srcId="{BF1578DF-8F9C-4FFE-A7C8-62BD4C067B48}" destId="{D733599B-AFFA-4CCD-BBDD-7B88B00406B7}" srcOrd="0" destOrd="0" presId="urn:microsoft.com/office/officeart/2005/8/layout/process1"/>
    <dgm:cxn modelId="{4F0F751A-7952-4116-908C-9D962B644BF7}" type="presOf" srcId="{5697AA9C-06FB-46D0-9628-52E4A37D0814}" destId="{BA4BF9ED-2F0C-4B46-A2B1-9AAE35ECE3DD}" srcOrd="1" destOrd="0" presId="urn:microsoft.com/office/officeart/2005/8/layout/process1"/>
    <dgm:cxn modelId="{2CAE2CF6-70B9-4AAE-84FB-49D29E1EC2E7}" srcId="{FAEED4FD-9F14-4C71-BBE3-42DAF5471AFA}" destId="{6441B458-DA1B-4730-8248-661E7CA2765B}" srcOrd="0" destOrd="0" parTransId="{1637E2FA-6A5F-4B56-BAE3-112E95ACA2B7}" sibTransId="{5697AA9C-06FB-46D0-9628-52E4A37D0814}"/>
    <dgm:cxn modelId="{A50C3093-512C-4837-8AC1-1CC0420C6321}" type="presOf" srcId="{FAEED4FD-9F14-4C71-BBE3-42DAF5471AFA}" destId="{CA1F6A5A-4C1F-4D6B-ACF9-EE6166B1114D}" srcOrd="0" destOrd="0" presId="urn:microsoft.com/office/officeart/2005/8/layout/process1"/>
    <dgm:cxn modelId="{4268E0B0-CD3F-4AE8-B4F4-1BD52D65125B}" type="presOf" srcId="{4583D35A-AAFD-4FF4-932D-EF2FC19BCB73}" destId="{975448EF-758D-4999-9F78-201CB02855E6}" srcOrd="0" destOrd="0" presId="urn:microsoft.com/office/officeart/2005/8/layout/process1"/>
    <dgm:cxn modelId="{549C73FF-9301-487A-AFD1-E0D71637C71C}" type="presOf" srcId="{C223BC72-2E10-4073-8D58-7B91BE45FF61}" destId="{0EBF9497-4B62-4729-9499-FA169CF32CE2}" srcOrd="1" destOrd="0" presId="urn:microsoft.com/office/officeart/2005/8/layout/process1"/>
    <dgm:cxn modelId="{6BC04244-781C-482E-BC58-9AD6ADB0CEB4}" type="presOf" srcId="{5697AA9C-06FB-46D0-9628-52E4A37D0814}" destId="{4A99EDFA-FCCF-42F2-BD1A-A0C01756199D}" srcOrd="0" destOrd="0" presId="urn:microsoft.com/office/officeart/2005/8/layout/process1"/>
    <dgm:cxn modelId="{DA5C013F-B97E-4540-BCB3-B29E02520066}" srcId="{FAEED4FD-9F14-4C71-BBE3-42DAF5471AFA}" destId="{3C3F751B-C505-4EF8-95C0-4C6581FF81F1}" srcOrd="4" destOrd="0" parTransId="{336EE539-4DDB-46B5-B831-44B876EC31B9}" sibTransId="{1117C535-F7F1-4C87-9939-907B3D051A7A}"/>
    <dgm:cxn modelId="{6B3A1542-43B4-4B7A-9E09-2FDC3B104AAD}" type="presOf" srcId="{777E35F5-F1F6-4E7D-B589-4CFC7588332D}" destId="{7F84A2E3-ECEB-445F-99A3-67B33FC401A4}" srcOrd="1" destOrd="0" presId="urn:microsoft.com/office/officeart/2005/8/layout/process1"/>
    <dgm:cxn modelId="{72455A49-C8DB-40BE-B752-CE7FAE0718BD}" type="presOf" srcId="{4583D35A-AAFD-4FF4-932D-EF2FC19BCB73}" destId="{CCFA2839-802A-4730-BBDE-E59579F44552}" srcOrd="1" destOrd="0" presId="urn:microsoft.com/office/officeart/2005/8/layout/process1"/>
    <dgm:cxn modelId="{45228677-A5CC-460D-8835-906510FDB7FF}" srcId="{FAEED4FD-9F14-4C71-BBE3-42DAF5471AFA}" destId="{23F00656-C923-478F-935E-E7FA7147B684}" srcOrd="5" destOrd="0" parTransId="{77DCFD16-DDF5-4D45-99B6-DC9BB4E4E3BE}" sibTransId="{D88060DD-1BEC-41E2-A0D9-6025E7B5D1F7}"/>
    <dgm:cxn modelId="{8E941FBF-827F-4930-BECA-9B3797A129E5}" type="presOf" srcId="{1117C535-F7F1-4C87-9939-907B3D051A7A}" destId="{0088A367-9AB0-42BA-8CB6-B5150970BDCF}" srcOrd="0" destOrd="0" presId="urn:microsoft.com/office/officeart/2005/8/layout/process1"/>
    <dgm:cxn modelId="{E4002E77-31B5-45DC-B4A8-F806C1266B95}" type="presOf" srcId="{1117C535-F7F1-4C87-9939-907B3D051A7A}" destId="{3D388C6B-D4A6-4DB5-93E4-D725C97867F2}" srcOrd="1" destOrd="0" presId="urn:microsoft.com/office/officeart/2005/8/layout/process1"/>
    <dgm:cxn modelId="{54A2F6ED-B54F-4D48-9984-6AC9FD5A66DF}" srcId="{FAEED4FD-9F14-4C71-BBE3-42DAF5471AFA}" destId="{BF1578DF-8F9C-4FFE-A7C8-62BD4C067B48}" srcOrd="1" destOrd="0" parTransId="{9DDD7189-0CDC-48B6-943A-4059E0E7A860}" sibTransId="{4583D35A-AAFD-4FF4-932D-EF2FC19BCB73}"/>
    <dgm:cxn modelId="{BFF19FBB-05D1-40E1-B88F-B371C0AD5344}" type="presParOf" srcId="{CA1F6A5A-4C1F-4D6B-ACF9-EE6166B1114D}" destId="{07EE8B49-5494-41CC-BF33-873D21D10FC7}" srcOrd="0" destOrd="0" presId="urn:microsoft.com/office/officeart/2005/8/layout/process1"/>
    <dgm:cxn modelId="{D42028A4-2EB7-421C-AE49-3C34EE02DABF}" type="presParOf" srcId="{CA1F6A5A-4C1F-4D6B-ACF9-EE6166B1114D}" destId="{4A99EDFA-FCCF-42F2-BD1A-A0C01756199D}" srcOrd="1" destOrd="0" presId="urn:microsoft.com/office/officeart/2005/8/layout/process1"/>
    <dgm:cxn modelId="{E8B3F7C6-745F-41A6-B59C-F26287A382EB}" type="presParOf" srcId="{4A99EDFA-FCCF-42F2-BD1A-A0C01756199D}" destId="{BA4BF9ED-2F0C-4B46-A2B1-9AAE35ECE3DD}" srcOrd="0" destOrd="0" presId="urn:microsoft.com/office/officeart/2005/8/layout/process1"/>
    <dgm:cxn modelId="{D5CE5F06-45A3-4809-B8B0-FF8DA697DF49}" type="presParOf" srcId="{CA1F6A5A-4C1F-4D6B-ACF9-EE6166B1114D}" destId="{D733599B-AFFA-4CCD-BBDD-7B88B00406B7}" srcOrd="2" destOrd="0" presId="urn:microsoft.com/office/officeart/2005/8/layout/process1"/>
    <dgm:cxn modelId="{B4388D41-38B7-46EF-AAFA-AFE4F6A35A9B}" type="presParOf" srcId="{CA1F6A5A-4C1F-4D6B-ACF9-EE6166B1114D}" destId="{975448EF-758D-4999-9F78-201CB02855E6}" srcOrd="3" destOrd="0" presId="urn:microsoft.com/office/officeart/2005/8/layout/process1"/>
    <dgm:cxn modelId="{1BC8E84C-65C3-4D7C-903E-AF2B06CF988D}" type="presParOf" srcId="{975448EF-758D-4999-9F78-201CB02855E6}" destId="{CCFA2839-802A-4730-BBDE-E59579F44552}" srcOrd="0" destOrd="0" presId="urn:microsoft.com/office/officeart/2005/8/layout/process1"/>
    <dgm:cxn modelId="{27D9C8A2-BC39-4004-AC2A-DC25957B9023}" type="presParOf" srcId="{CA1F6A5A-4C1F-4D6B-ACF9-EE6166B1114D}" destId="{A5A22BDB-3951-4386-8D8C-FEA56E361FD0}" srcOrd="4" destOrd="0" presId="urn:microsoft.com/office/officeart/2005/8/layout/process1"/>
    <dgm:cxn modelId="{75DAA52A-8C7A-4AA4-9753-24ACA110A25E}" type="presParOf" srcId="{CA1F6A5A-4C1F-4D6B-ACF9-EE6166B1114D}" destId="{F60A4BBA-27E4-4EE4-990C-6553397701FA}" srcOrd="5" destOrd="0" presId="urn:microsoft.com/office/officeart/2005/8/layout/process1"/>
    <dgm:cxn modelId="{36998D32-2DFD-4C65-B7C8-EA198394D733}" type="presParOf" srcId="{F60A4BBA-27E4-4EE4-990C-6553397701FA}" destId="{7F84A2E3-ECEB-445F-99A3-67B33FC401A4}" srcOrd="0" destOrd="0" presId="urn:microsoft.com/office/officeart/2005/8/layout/process1"/>
    <dgm:cxn modelId="{174C6119-05BD-412F-B54E-343D93BAEBDC}" type="presParOf" srcId="{CA1F6A5A-4C1F-4D6B-ACF9-EE6166B1114D}" destId="{E69DAF5C-C9E3-4434-B00F-7A706A1B864C}" srcOrd="6" destOrd="0" presId="urn:microsoft.com/office/officeart/2005/8/layout/process1"/>
    <dgm:cxn modelId="{397956CE-87DE-4FC3-9D47-9BF41F5E04B6}" type="presParOf" srcId="{CA1F6A5A-4C1F-4D6B-ACF9-EE6166B1114D}" destId="{1A72E231-BEF5-49D4-B33C-6CB1E04DD395}" srcOrd="7" destOrd="0" presId="urn:microsoft.com/office/officeart/2005/8/layout/process1"/>
    <dgm:cxn modelId="{A887B9D3-EB70-4EEA-967D-7E4D8B40F49F}" type="presParOf" srcId="{1A72E231-BEF5-49D4-B33C-6CB1E04DD395}" destId="{0EBF9497-4B62-4729-9499-FA169CF32CE2}" srcOrd="0" destOrd="0" presId="urn:microsoft.com/office/officeart/2005/8/layout/process1"/>
    <dgm:cxn modelId="{98CE3501-1854-4298-8D54-D6210FA3F786}" type="presParOf" srcId="{CA1F6A5A-4C1F-4D6B-ACF9-EE6166B1114D}" destId="{98FC2A56-62C5-4722-9F54-B80F26F0E0F3}" srcOrd="8" destOrd="0" presId="urn:microsoft.com/office/officeart/2005/8/layout/process1"/>
    <dgm:cxn modelId="{B8E2D278-D217-456C-94C9-2AC64B3BA735}" type="presParOf" srcId="{CA1F6A5A-4C1F-4D6B-ACF9-EE6166B1114D}" destId="{0088A367-9AB0-42BA-8CB6-B5150970BDCF}" srcOrd="9" destOrd="0" presId="urn:microsoft.com/office/officeart/2005/8/layout/process1"/>
    <dgm:cxn modelId="{BA922A5E-FA40-4F54-8499-479674308001}" type="presParOf" srcId="{0088A367-9AB0-42BA-8CB6-B5150970BDCF}" destId="{3D388C6B-D4A6-4DB5-93E4-D725C97867F2}" srcOrd="0" destOrd="0" presId="urn:microsoft.com/office/officeart/2005/8/layout/process1"/>
    <dgm:cxn modelId="{07292EF4-3E55-4DA1-BEF0-80D984F73065}" type="presParOf" srcId="{CA1F6A5A-4C1F-4D6B-ACF9-EE6166B1114D}" destId="{02AD9641-41C6-4F07-A50A-613F9700507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18BAE-658B-4771-B5EE-546AA26A406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3921571-CD01-490B-B539-C350099776FF}">
      <dgm:prSet/>
      <dgm:spPr/>
      <dgm:t>
        <a:bodyPr/>
        <a:lstStyle/>
        <a:p>
          <a:pPr rtl="0"/>
          <a:r>
            <a:rPr lang="nb-NO" dirty="0" smtClean="0"/>
            <a:t>Saksbehandlere i støttekontakttjenesten i Aktiv fritid</a:t>
          </a:r>
          <a:endParaRPr lang="nb-NO" dirty="0"/>
        </a:p>
      </dgm:t>
    </dgm:pt>
    <dgm:pt modelId="{65C02F9B-FCB5-46FA-AD36-C93EC44511EE}" type="parTrans" cxnId="{09D25D44-DD53-42C5-96D8-7B6A62B9CB85}">
      <dgm:prSet/>
      <dgm:spPr/>
      <dgm:t>
        <a:bodyPr/>
        <a:lstStyle/>
        <a:p>
          <a:endParaRPr lang="nb-NO"/>
        </a:p>
      </dgm:t>
    </dgm:pt>
    <dgm:pt modelId="{7C179BE3-E3BB-4887-822C-A255EF40272C}" type="sibTrans" cxnId="{09D25D44-DD53-42C5-96D8-7B6A62B9CB85}">
      <dgm:prSet/>
      <dgm:spPr/>
      <dgm:t>
        <a:bodyPr/>
        <a:lstStyle/>
        <a:p>
          <a:endParaRPr lang="nb-NO"/>
        </a:p>
      </dgm:t>
    </dgm:pt>
    <dgm:pt modelId="{44B97C28-19FB-4FDB-B6EE-DFDA5DE448C8}">
      <dgm:prSet/>
      <dgm:spPr/>
      <dgm:t>
        <a:bodyPr/>
        <a:lstStyle/>
        <a:p>
          <a:pPr rtl="0"/>
          <a:r>
            <a:rPr lang="nb-NO" dirty="0" smtClean="0"/>
            <a:t>Vedtakskontoret</a:t>
          </a:r>
          <a:endParaRPr lang="nb-NO" dirty="0"/>
        </a:p>
      </dgm:t>
    </dgm:pt>
    <dgm:pt modelId="{7A28FD91-44D5-4280-8A9A-0E201EC320C4}" type="parTrans" cxnId="{125C377B-EE22-4097-92CE-AE367A49C546}">
      <dgm:prSet/>
      <dgm:spPr/>
      <dgm:t>
        <a:bodyPr/>
        <a:lstStyle/>
        <a:p>
          <a:endParaRPr lang="nb-NO"/>
        </a:p>
      </dgm:t>
    </dgm:pt>
    <dgm:pt modelId="{8DA050AC-F859-4C3E-BBD0-B81AAEDDB419}" type="sibTrans" cxnId="{125C377B-EE22-4097-92CE-AE367A49C546}">
      <dgm:prSet/>
      <dgm:spPr/>
      <dgm:t>
        <a:bodyPr/>
        <a:lstStyle/>
        <a:p>
          <a:endParaRPr lang="nb-NO"/>
        </a:p>
      </dgm:t>
    </dgm:pt>
    <dgm:pt modelId="{0FD4D6CB-5C16-45D9-A4A1-CE91D5F165FF}">
      <dgm:prSet/>
      <dgm:spPr/>
      <dgm:t>
        <a:bodyPr/>
        <a:lstStyle/>
        <a:p>
          <a:pPr rtl="0"/>
          <a:r>
            <a:rPr lang="nb-NO" dirty="0" smtClean="0"/>
            <a:t>Ungdoms- og videregående skoler</a:t>
          </a:r>
          <a:endParaRPr lang="nb-NO" dirty="0"/>
        </a:p>
      </dgm:t>
    </dgm:pt>
    <dgm:pt modelId="{AD71C12F-0650-4458-8DE9-9F2ECB8FC5BE}" type="parTrans" cxnId="{F73D7540-36D7-4CA9-99BB-C6BCD5A71B91}">
      <dgm:prSet/>
      <dgm:spPr/>
      <dgm:t>
        <a:bodyPr/>
        <a:lstStyle/>
        <a:p>
          <a:endParaRPr lang="nb-NO"/>
        </a:p>
      </dgm:t>
    </dgm:pt>
    <dgm:pt modelId="{CF0A14B6-FE87-4D5A-9972-63EB6FEBACB7}" type="sibTrans" cxnId="{F73D7540-36D7-4CA9-99BB-C6BCD5A71B91}">
      <dgm:prSet/>
      <dgm:spPr/>
      <dgm:t>
        <a:bodyPr/>
        <a:lstStyle/>
        <a:p>
          <a:endParaRPr lang="nb-NO"/>
        </a:p>
      </dgm:t>
    </dgm:pt>
    <dgm:pt modelId="{C62F8529-B4D7-41CA-B76E-CA12DF298777}">
      <dgm:prSet/>
      <dgm:spPr/>
      <dgm:t>
        <a:bodyPr/>
        <a:lstStyle/>
        <a:p>
          <a:pPr rtl="0"/>
          <a:r>
            <a:rPr lang="nb-NO" dirty="0" smtClean="0"/>
            <a:t>BUP</a:t>
          </a:r>
          <a:endParaRPr lang="nb-NO" dirty="0"/>
        </a:p>
      </dgm:t>
    </dgm:pt>
    <dgm:pt modelId="{3B456DA4-381D-403F-B3C8-A2E439E89156}" type="parTrans" cxnId="{D07E564E-A8A2-4606-97C8-12235C4B5160}">
      <dgm:prSet/>
      <dgm:spPr/>
      <dgm:t>
        <a:bodyPr/>
        <a:lstStyle/>
        <a:p>
          <a:endParaRPr lang="nb-NO"/>
        </a:p>
      </dgm:t>
    </dgm:pt>
    <dgm:pt modelId="{880CBB8B-51C5-4AEA-B737-2C5535069229}" type="sibTrans" cxnId="{D07E564E-A8A2-4606-97C8-12235C4B5160}">
      <dgm:prSet/>
      <dgm:spPr/>
      <dgm:t>
        <a:bodyPr/>
        <a:lstStyle/>
        <a:p>
          <a:endParaRPr lang="nb-NO"/>
        </a:p>
      </dgm:t>
    </dgm:pt>
    <dgm:pt modelId="{3E8CA19A-2465-4BDD-A5ED-2DCE5851B343}">
      <dgm:prSet/>
      <dgm:spPr/>
      <dgm:t>
        <a:bodyPr/>
        <a:lstStyle/>
        <a:p>
          <a:pPr rtl="0"/>
          <a:r>
            <a:rPr lang="nb-NO" smtClean="0"/>
            <a:t>PUT</a:t>
          </a:r>
          <a:endParaRPr lang="nb-NO"/>
        </a:p>
      </dgm:t>
    </dgm:pt>
    <dgm:pt modelId="{2B7F5CEF-FA0E-4C0A-B07F-54CCC609DB36}" type="parTrans" cxnId="{336A590F-F13C-45AB-AC7F-7986D2398202}">
      <dgm:prSet/>
      <dgm:spPr/>
      <dgm:t>
        <a:bodyPr/>
        <a:lstStyle/>
        <a:p>
          <a:endParaRPr lang="nb-NO"/>
        </a:p>
      </dgm:t>
    </dgm:pt>
    <dgm:pt modelId="{BEF04A7A-7587-46A2-857C-EC3CCBD56059}" type="sibTrans" cxnId="{336A590F-F13C-45AB-AC7F-7986D2398202}">
      <dgm:prSet/>
      <dgm:spPr/>
      <dgm:t>
        <a:bodyPr/>
        <a:lstStyle/>
        <a:p>
          <a:endParaRPr lang="nb-NO"/>
        </a:p>
      </dgm:t>
    </dgm:pt>
    <dgm:pt modelId="{B2DDCEE3-EC50-47E3-AD92-BCAA2DD481F2}">
      <dgm:prSet/>
      <dgm:spPr/>
      <dgm:t>
        <a:bodyPr/>
        <a:lstStyle/>
        <a:p>
          <a:pPr rtl="0"/>
          <a:r>
            <a:rPr lang="nb-NO" smtClean="0"/>
            <a:t>TIPS</a:t>
          </a:r>
          <a:endParaRPr lang="nb-NO"/>
        </a:p>
      </dgm:t>
    </dgm:pt>
    <dgm:pt modelId="{F505DE80-3DA2-48C1-954E-E3679350DA99}" type="parTrans" cxnId="{FE013004-65CE-469D-8569-74C41CAEFD0B}">
      <dgm:prSet/>
      <dgm:spPr/>
      <dgm:t>
        <a:bodyPr/>
        <a:lstStyle/>
        <a:p>
          <a:endParaRPr lang="nb-NO"/>
        </a:p>
      </dgm:t>
    </dgm:pt>
    <dgm:pt modelId="{36A6875A-053F-4C69-B053-280CF1920B36}" type="sibTrans" cxnId="{FE013004-65CE-469D-8569-74C41CAEFD0B}">
      <dgm:prSet/>
      <dgm:spPr/>
      <dgm:t>
        <a:bodyPr/>
        <a:lstStyle/>
        <a:p>
          <a:endParaRPr lang="nb-NO"/>
        </a:p>
      </dgm:t>
    </dgm:pt>
    <dgm:pt modelId="{270F76B4-5700-4DDE-BD03-5D71F699CFBD}">
      <dgm:prSet/>
      <dgm:spPr/>
      <dgm:t>
        <a:bodyPr/>
        <a:lstStyle/>
        <a:p>
          <a:pPr rtl="0"/>
          <a:r>
            <a:rPr lang="nb-NO" smtClean="0"/>
            <a:t>Oppfølgingstjenesten</a:t>
          </a:r>
          <a:endParaRPr lang="nb-NO"/>
        </a:p>
      </dgm:t>
    </dgm:pt>
    <dgm:pt modelId="{BD7AB675-447D-4A4A-86D4-2DB46940E45E}" type="parTrans" cxnId="{EAE06065-85F8-4DCB-AB3C-56F14D090EF0}">
      <dgm:prSet/>
      <dgm:spPr/>
      <dgm:t>
        <a:bodyPr/>
        <a:lstStyle/>
        <a:p>
          <a:endParaRPr lang="nb-NO"/>
        </a:p>
      </dgm:t>
    </dgm:pt>
    <dgm:pt modelId="{64AC204A-12B2-4B97-BA82-1B1565C1E9A5}" type="sibTrans" cxnId="{EAE06065-85F8-4DCB-AB3C-56F14D090EF0}">
      <dgm:prSet/>
      <dgm:spPr/>
      <dgm:t>
        <a:bodyPr/>
        <a:lstStyle/>
        <a:p>
          <a:endParaRPr lang="nb-NO"/>
        </a:p>
      </dgm:t>
    </dgm:pt>
    <dgm:pt modelId="{5653F2BC-6C12-4067-B963-50269CC5CDAB}">
      <dgm:prSet/>
      <dgm:spPr/>
      <dgm:t>
        <a:bodyPr/>
        <a:lstStyle/>
        <a:p>
          <a:pPr rtl="0"/>
          <a:r>
            <a:rPr lang="nb-NO" smtClean="0"/>
            <a:t>Seksjon rustiltak</a:t>
          </a:r>
          <a:endParaRPr lang="nb-NO"/>
        </a:p>
      </dgm:t>
    </dgm:pt>
    <dgm:pt modelId="{52FC10CA-6E86-4354-B560-78C8D71E07D7}" type="parTrans" cxnId="{C4FA8307-92EB-4EA7-9AC0-9F2EC96B030F}">
      <dgm:prSet/>
      <dgm:spPr/>
      <dgm:t>
        <a:bodyPr/>
        <a:lstStyle/>
        <a:p>
          <a:endParaRPr lang="nb-NO"/>
        </a:p>
      </dgm:t>
    </dgm:pt>
    <dgm:pt modelId="{E6DA29E4-C68D-4246-AF47-389BCCCE6387}" type="sibTrans" cxnId="{C4FA8307-92EB-4EA7-9AC0-9F2EC96B030F}">
      <dgm:prSet/>
      <dgm:spPr/>
      <dgm:t>
        <a:bodyPr/>
        <a:lstStyle/>
        <a:p>
          <a:endParaRPr lang="nb-NO"/>
        </a:p>
      </dgm:t>
    </dgm:pt>
    <dgm:pt modelId="{543613B3-A1B9-4443-B25C-7E123C8F3FF8}">
      <dgm:prSet/>
      <dgm:spPr/>
      <dgm:t>
        <a:bodyPr/>
        <a:lstStyle/>
        <a:p>
          <a:pPr rtl="0"/>
          <a:r>
            <a:rPr lang="nb-NO" smtClean="0"/>
            <a:t>Askerbasen</a:t>
          </a:r>
          <a:endParaRPr lang="nb-NO"/>
        </a:p>
      </dgm:t>
    </dgm:pt>
    <dgm:pt modelId="{D204A5D1-CC93-4D11-B90D-894A3C068831}" type="parTrans" cxnId="{8D2CE151-F8A6-4939-94F0-15BCE8E6515C}">
      <dgm:prSet/>
      <dgm:spPr/>
      <dgm:t>
        <a:bodyPr/>
        <a:lstStyle/>
        <a:p>
          <a:endParaRPr lang="nb-NO"/>
        </a:p>
      </dgm:t>
    </dgm:pt>
    <dgm:pt modelId="{E5D9AF9C-E157-4D89-BF1F-E28973394ACB}" type="sibTrans" cxnId="{8D2CE151-F8A6-4939-94F0-15BCE8E6515C}">
      <dgm:prSet/>
      <dgm:spPr/>
      <dgm:t>
        <a:bodyPr/>
        <a:lstStyle/>
        <a:p>
          <a:endParaRPr lang="nb-NO"/>
        </a:p>
      </dgm:t>
    </dgm:pt>
    <dgm:pt modelId="{6695464C-B00F-43B2-A4C7-88A58CA707C9}">
      <dgm:prSet/>
      <dgm:spPr/>
      <dgm:t>
        <a:bodyPr/>
        <a:lstStyle/>
        <a:p>
          <a:pPr rtl="0"/>
          <a:r>
            <a:rPr lang="nb-NO" dirty="0" smtClean="0"/>
            <a:t>Utekontakten</a:t>
          </a:r>
          <a:endParaRPr lang="nb-NO" dirty="0"/>
        </a:p>
      </dgm:t>
    </dgm:pt>
    <dgm:pt modelId="{8CFBFB26-01CE-453F-B18C-9F99EBC3F14E}" type="parTrans" cxnId="{84512CF5-CD8F-45FA-BC4B-EBF564ADF38C}">
      <dgm:prSet/>
      <dgm:spPr/>
      <dgm:t>
        <a:bodyPr/>
        <a:lstStyle/>
        <a:p>
          <a:endParaRPr lang="nb-NO"/>
        </a:p>
      </dgm:t>
    </dgm:pt>
    <dgm:pt modelId="{E7215EBE-27FD-45DA-8435-74D5423AF9A1}" type="sibTrans" cxnId="{84512CF5-CD8F-45FA-BC4B-EBF564ADF38C}">
      <dgm:prSet/>
      <dgm:spPr/>
      <dgm:t>
        <a:bodyPr/>
        <a:lstStyle/>
        <a:p>
          <a:endParaRPr lang="nb-NO"/>
        </a:p>
      </dgm:t>
    </dgm:pt>
    <dgm:pt modelId="{AA76E2B8-94CE-48B5-92F4-832F70BBC51B}">
      <dgm:prSet/>
      <dgm:spPr/>
      <dgm:t>
        <a:bodyPr/>
        <a:lstStyle/>
        <a:p>
          <a:pPr rtl="0"/>
          <a:r>
            <a:rPr lang="nb-NO" dirty="0" smtClean="0"/>
            <a:t>Modus arbeid og opplæring</a:t>
          </a:r>
          <a:endParaRPr lang="nb-NO" dirty="0"/>
        </a:p>
      </dgm:t>
    </dgm:pt>
    <dgm:pt modelId="{9081512D-47D3-4F2D-BB6F-D8D5581837C5}" type="parTrans" cxnId="{C8E2C18B-DB57-470A-BF10-CA90043929D9}">
      <dgm:prSet/>
      <dgm:spPr/>
      <dgm:t>
        <a:bodyPr/>
        <a:lstStyle/>
        <a:p>
          <a:endParaRPr lang="nb-NO"/>
        </a:p>
      </dgm:t>
    </dgm:pt>
    <dgm:pt modelId="{15846704-629C-46B2-89CB-45D5CEC35713}" type="sibTrans" cxnId="{C8E2C18B-DB57-470A-BF10-CA90043929D9}">
      <dgm:prSet/>
      <dgm:spPr/>
      <dgm:t>
        <a:bodyPr/>
        <a:lstStyle/>
        <a:p>
          <a:endParaRPr lang="nb-NO"/>
        </a:p>
      </dgm:t>
    </dgm:pt>
    <dgm:pt modelId="{15BEB84B-AD63-4470-92C8-1BFCE76817A4}" type="pres">
      <dgm:prSet presAssocID="{E2018BAE-658B-4771-B5EE-546AA26A4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5F57812-1B4C-45F2-AC49-393D12215F52}" type="pres">
      <dgm:prSet presAssocID="{73921571-CD01-490B-B539-C350099776FF}" presName="linNode" presStyleCnt="0"/>
      <dgm:spPr/>
      <dgm:t>
        <a:bodyPr/>
        <a:lstStyle/>
        <a:p>
          <a:endParaRPr lang="nb-NO"/>
        </a:p>
      </dgm:t>
    </dgm:pt>
    <dgm:pt modelId="{A5ADD36E-D39D-4300-B6EE-924231887071}" type="pres">
      <dgm:prSet presAssocID="{73921571-CD01-490B-B539-C350099776FF}" presName="parentText" presStyleLbl="node1" presStyleIdx="0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39184D-F85E-435E-BBD1-8737DB533BCA}" type="pres">
      <dgm:prSet presAssocID="{7C179BE3-E3BB-4887-822C-A255EF40272C}" presName="sp" presStyleCnt="0"/>
      <dgm:spPr/>
      <dgm:t>
        <a:bodyPr/>
        <a:lstStyle/>
        <a:p>
          <a:endParaRPr lang="nb-NO"/>
        </a:p>
      </dgm:t>
    </dgm:pt>
    <dgm:pt modelId="{E5046CAB-6ABA-4144-8394-ACF09244F1B4}" type="pres">
      <dgm:prSet presAssocID="{44B97C28-19FB-4FDB-B6EE-DFDA5DE448C8}" presName="linNode" presStyleCnt="0"/>
      <dgm:spPr/>
      <dgm:t>
        <a:bodyPr/>
        <a:lstStyle/>
        <a:p>
          <a:endParaRPr lang="nb-NO"/>
        </a:p>
      </dgm:t>
    </dgm:pt>
    <dgm:pt modelId="{DCF1540B-2426-41A4-B5D9-BB7655F63830}" type="pres">
      <dgm:prSet presAssocID="{44B97C28-19FB-4FDB-B6EE-DFDA5DE448C8}" presName="parentText" presStyleLbl="node1" presStyleIdx="1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169A87-6A69-4263-BADC-A0D8B65819DF}" type="pres">
      <dgm:prSet presAssocID="{8DA050AC-F859-4C3E-BBD0-B81AAEDDB419}" presName="sp" presStyleCnt="0"/>
      <dgm:spPr/>
      <dgm:t>
        <a:bodyPr/>
        <a:lstStyle/>
        <a:p>
          <a:endParaRPr lang="nb-NO"/>
        </a:p>
      </dgm:t>
    </dgm:pt>
    <dgm:pt modelId="{7D4773F4-59D2-47D7-A557-C6DEF972B446}" type="pres">
      <dgm:prSet presAssocID="{0FD4D6CB-5C16-45D9-A4A1-CE91D5F165FF}" presName="linNode" presStyleCnt="0"/>
      <dgm:spPr/>
      <dgm:t>
        <a:bodyPr/>
        <a:lstStyle/>
        <a:p>
          <a:endParaRPr lang="nb-NO"/>
        </a:p>
      </dgm:t>
    </dgm:pt>
    <dgm:pt modelId="{EA37891D-A64D-4EA6-A157-0D2419CCC627}" type="pres">
      <dgm:prSet presAssocID="{0FD4D6CB-5C16-45D9-A4A1-CE91D5F165FF}" presName="parentText" presStyleLbl="node1" presStyleIdx="2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73CA006-AB8E-4855-9728-30DE68FAA0F8}" type="pres">
      <dgm:prSet presAssocID="{CF0A14B6-FE87-4D5A-9972-63EB6FEBACB7}" presName="sp" presStyleCnt="0"/>
      <dgm:spPr/>
      <dgm:t>
        <a:bodyPr/>
        <a:lstStyle/>
        <a:p>
          <a:endParaRPr lang="nb-NO"/>
        </a:p>
      </dgm:t>
    </dgm:pt>
    <dgm:pt modelId="{869117B8-D641-43C6-BB8E-433433E65267}" type="pres">
      <dgm:prSet presAssocID="{C62F8529-B4D7-41CA-B76E-CA12DF298777}" presName="linNode" presStyleCnt="0"/>
      <dgm:spPr/>
      <dgm:t>
        <a:bodyPr/>
        <a:lstStyle/>
        <a:p>
          <a:endParaRPr lang="nb-NO"/>
        </a:p>
      </dgm:t>
    </dgm:pt>
    <dgm:pt modelId="{08076A10-CE3A-4D34-A6C5-B2784DE1CE90}" type="pres">
      <dgm:prSet presAssocID="{C62F8529-B4D7-41CA-B76E-CA12DF298777}" presName="parentText" presStyleLbl="node1" presStyleIdx="3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96EFFC8-7912-47DD-92FC-A75011435E46}" type="pres">
      <dgm:prSet presAssocID="{880CBB8B-51C5-4AEA-B737-2C5535069229}" presName="sp" presStyleCnt="0"/>
      <dgm:spPr/>
      <dgm:t>
        <a:bodyPr/>
        <a:lstStyle/>
        <a:p>
          <a:endParaRPr lang="nb-NO"/>
        </a:p>
      </dgm:t>
    </dgm:pt>
    <dgm:pt modelId="{FFAE0EE0-DCD3-4A82-ACD7-B999DC015E4A}" type="pres">
      <dgm:prSet presAssocID="{3E8CA19A-2465-4BDD-A5ED-2DCE5851B343}" presName="linNode" presStyleCnt="0"/>
      <dgm:spPr/>
      <dgm:t>
        <a:bodyPr/>
        <a:lstStyle/>
        <a:p>
          <a:endParaRPr lang="nb-NO"/>
        </a:p>
      </dgm:t>
    </dgm:pt>
    <dgm:pt modelId="{BDD1025E-40C7-406C-81D5-36B123F4C02E}" type="pres">
      <dgm:prSet presAssocID="{3E8CA19A-2465-4BDD-A5ED-2DCE5851B343}" presName="parentText" presStyleLbl="node1" presStyleIdx="4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C2EDB5-80E1-48E8-A613-126A463946D3}" type="pres">
      <dgm:prSet presAssocID="{BEF04A7A-7587-46A2-857C-EC3CCBD56059}" presName="sp" presStyleCnt="0"/>
      <dgm:spPr/>
      <dgm:t>
        <a:bodyPr/>
        <a:lstStyle/>
        <a:p>
          <a:endParaRPr lang="nb-NO"/>
        </a:p>
      </dgm:t>
    </dgm:pt>
    <dgm:pt modelId="{564A62E4-84CA-4DB6-94DE-16C2FDF81000}" type="pres">
      <dgm:prSet presAssocID="{B2DDCEE3-EC50-47E3-AD92-BCAA2DD481F2}" presName="linNode" presStyleCnt="0"/>
      <dgm:spPr/>
      <dgm:t>
        <a:bodyPr/>
        <a:lstStyle/>
        <a:p>
          <a:endParaRPr lang="nb-NO"/>
        </a:p>
      </dgm:t>
    </dgm:pt>
    <dgm:pt modelId="{B68C3D08-8D6E-4E05-8475-110FB9AB4248}" type="pres">
      <dgm:prSet presAssocID="{B2DDCEE3-EC50-47E3-AD92-BCAA2DD481F2}" presName="parentText" presStyleLbl="node1" presStyleIdx="5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FEF90F2-55F7-4A4C-B468-8308AECD535E}" type="pres">
      <dgm:prSet presAssocID="{36A6875A-053F-4C69-B053-280CF1920B36}" presName="sp" presStyleCnt="0"/>
      <dgm:spPr/>
      <dgm:t>
        <a:bodyPr/>
        <a:lstStyle/>
        <a:p>
          <a:endParaRPr lang="nb-NO"/>
        </a:p>
      </dgm:t>
    </dgm:pt>
    <dgm:pt modelId="{64C18B20-E26E-44FC-AB6E-D1107448C1EC}" type="pres">
      <dgm:prSet presAssocID="{270F76B4-5700-4DDE-BD03-5D71F699CFBD}" presName="linNode" presStyleCnt="0"/>
      <dgm:spPr/>
      <dgm:t>
        <a:bodyPr/>
        <a:lstStyle/>
        <a:p>
          <a:endParaRPr lang="nb-NO"/>
        </a:p>
      </dgm:t>
    </dgm:pt>
    <dgm:pt modelId="{DAEFAC35-008F-4D51-BD2F-9A2579588BBF}" type="pres">
      <dgm:prSet presAssocID="{270F76B4-5700-4DDE-BD03-5D71F699CFBD}" presName="parentText" presStyleLbl="node1" presStyleIdx="6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A546D1-32A3-471D-BF62-0C9F726CD8A2}" type="pres">
      <dgm:prSet presAssocID="{64AC204A-12B2-4B97-BA82-1B1565C1E9A5}" presName="sp" presStyleCnt="0"/>
      <dgm:spPr/>
      <dgm:t>
        <a:bodyPr/>
        <a:lstStyle/>
        <a:p>
          <a:endParaRPr lang="nb-NO"/>
        </a:p>
      </dgm:t>
    </dgm:pt>
    <dgm:pt modelId="{0335DDB4-5E41-41AA-BBC8-D392724669FD}" type="pres">
      <dgm:prSet presAssocID="{5653F2BC-6C12-4067-B963-50269CC5CDAB}" presName="linNode" presStyleCnt="0"/>
      <dgm:spPr/>
      <dgm:t>
        <a:bodyPr/>
        <a:lstStyle/>
        <a:p>
          <a:endParaRPr lang="nb-NO"/>
        </a:p>
      </dgm:t>
    </dgm:pt>
    <dgm:pt modelId="{09F62A6B-AAC3-48EF-8B3F-1C58CF9D74B1}" type="pres">
      <dgm:prSet presAssocID="{5653F2BC-6C12-4067-B963-50269CC5CDAB}" presName="parentText" presStyleLbl="node1" presStyleIdx="7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4F21575-4F2B-4415-B6DE-F7A9FB4AD57A}" type="pres">
      <dgm:prSet presAssocID="{E6DA29E4-C68D-4246-AF47-389BCCCE6387}" presName="sp" presStyleCnt="0"/>
      <dgm:spPr/>
      <dgm:t>
        <a:bodyPr/>
        <a:lstStyle/>
        <a:p>
          <a:endParaRPr lang="nb-NO"/>
        </a:p>
      </dgm:t>
    </dgm:pt>
    <dgm:pt modelId="{A7E289B6-F7D5-4893-A703-98F148AEB5F0}" type="pres">
      <dgm:prSet presAssocID="{543613B3-A1B9-4443-B25C-7E123C8F3FF8}" presName="linNode" presStyleCnt="0"/>
      <dgm:spPr/>
      <dgm:t>
        <a:bodyPr/>
        <a:lstStyle/>
        <a:p>
          <a:endParaRPr lang="nb-NO"/>
        </a:p>
      </dgm:t>
    </dgm:pt>
    <dgm:pt modelId="{2D1A8FBF-9047-44F6-BFF5-2ECACAAC5077}" type="pres">
      <dgm:prSet presAssocID="{543613B3-A1B9-4443-B25C-7E123C8F3FF8}" presName="parentText" presStyleLbl="node1" presStyleIdx="8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2BF317F-0162-402A-9EE8-E2945F776836}" type="pres">
      <dgm:prSet presAssocID="{E5D9AF9C-E157-4D89-BF1F-E28973394ACB}" presName="sp" presStyleCnt="0"/>
      <dgm:spPr/>
      <dgm:t>
        <a:bodyPr/>
        <a:lstStyle/>
        <a:p>
          <a:endParaRPr lang="nb-NO"/>
        </a:p>
      </dgm:t>
    </dgm:pt>
    <dgm:pt modelId="{F0609E20-3CA2-4EC2-9C97-8AC23D19B0E0}" type="pres">
      <dgm:prSet presAssocID="{6695464C-B00F-43B2-A4C7-88A58CA707C9}" presName="linNode" presStyleCnt="0"/>
      <dgm:spPr/>
      <dgm:t>
        <a:bodyPr/>
        <a:lstStyle/>
        <a:p>
          <a:endParaRPr lang="nb-NO"/>
        </a:p>
      </dgm:t>
    </dgm:pt>
    <dgm:pt modelId="{E7B8AD9E-8643-4572-B221-B718951DE8EE}" type="pres">
      <dgm:prSet presAssocID="{6695464C-B00F-43B2-A4C7-88A58CA707C9}" presName="parentText" presStyleLbl="node1" presStyleIdx="9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374B89-BE88-4177-98DB-5EF9397DD754}" type="pres">
      <dgm:prSet presAssocID="{E7215EBE-27FD-45DA-8435-74D5423AF9A1}" presName="sp" presStyleCnt="0"/>
      <dgm:spPr/>
      <dgm:t>
        <a:bodyPr/>
        <a:lstStyle/>
        <a:p>
          <a:endParaRPr lang="nb-NO"/>
        </a:p>
      </dgm:t>
    </dgm:pt>
    <dgm:pt modelId="{14EB192B-7C68-4ED0-8BCB-05E5BF2AA43A}" type="pres">
      <dgm:prSet presAssocID="{AA76E2B8-94CE-48B5-92F4-832F70BBC51B}" presName="linNode" presStyleCnt="0"/>
      <dgm:spPr/>
      <dgm:t>
        <a:bodyPr/>
        <a:lstStyle/>
        <a:p>
          <a:endParaRPr lang="nb-NO"/>
        </a:p>
      </dgm:t>
    </dgm:pt>
    <dgm:pt modelId="{8C85B105-F2C6-4D0D-A4D2-5E98A337B1C4}" type="pres">
      <dgm:prSet presAssocID="{AA76E2B8-94CE-48B5-92F4-832F70BBC51B}" presName="parentText" presStyleLbl="node1" presStyleIdx="10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9D48E1E-521C-40CD-82AA-60089E00A319}" type="presOf" srcId="{C62F8529-B4D7-41CA-B76E-CA12DF298777}" destId="{08076A10-CE3A-4D34-A6C5-B2784DE1CE90}" srcOrd="0" destOrd="0" presId="urn:microsoft.com/office/officeart/2005/8/layout/vList5"/>
    <dgm:cxn modelId="{894D79B9-BE9E-445C-98D7-184ABC79A8CD}" type="presOf" srcId="{270F76B4-5700-4DDE-BD03-5D71F699CFBD}" destId="{DAEFAC35-008F-4D51-BD2F-9A2579588BBF}" srcOrd="0" destOrd="0" presId="urn:microsoft.com/office/officeart/2005/8/layout/vList5"/>
    <dgm:cxn modelId="{EFA2785D-AA1B-4195-A28B-5F38AF04F6BB}" type="presOf" srcId="{B2DDCEE3-EC50-47E3-AD92-BCAA2DD481F2}" destId="{B68C3D08-8D6E-4E05-8475-110FB9AB4248}" srcOrd="0" destOrd="0" presId="urn:microsoft.com/office/officeart/2005/8/layout/vList5"/>
    <dgm:cxn modelId="{AE55737A-A751-44D0-A753-F8242632C4E2}" type="presOf" srcId="{44B97C28-19FB-4FDB-B6EE-DFDA5DE448C8}" destId="{DCF1540B-2426-41A4-B5D9-BB7655F63830}" srcOrd="0" destOrd="0" presId="urn:microsoft.com/office/officeart/2005/8/layout/vList5"/>
    <dgm:cxn modelId="{F73D7540-36D7-4CA9-99BB-C6BCD5A71B91}" srcId="{E2018BAE-658B-4771-B5EE-546AA26A4064}" destId="{0FD4D6CB-5C16-45D9-A4A1-CE91D5F165FF}" srcOrd="2" destOrd="0" parTransId="{AD71C12F-0650-4458-8DE9-9F2ECB8FC5BE}" sibTransId="{CF0A14B6-FE87-4D5A-9972-63EB6FEBACB7}"/>
    <dgm:cxn modelId="{C4FA8307-92EB-4EA7-9AC0-9F2EC96B030F}" srcId="{E2018BAE-658B-4771-B5EE-546AA26A4064}" destId="{5653F2BC-6C12-4067-B963-50269CC5CDAB}" srcOrd="7" destOrd="0" parTransId="{52FC10CA-6E86-4354-B560-78C8D71E07D7}" sibTransId="{E6DA29E4-C68D-4246-AF47-389BCCCE6387}"/>
    <dgm:cxn modelId="{EAE06065-85F8-4DCB-AB3C-56F14D090EF0}" srcId="{E2018BAE-658B-4771-B5EE-546AA26A4064}" destId="{270F76B4-5700-4DDE-BD03-5D71F699CFBD}" srcOrd="6" destOrd="0" parTransId="{BD7AB675-447D-4A4A-86D4-2DB46940E45E}" sibTransId="{64AC204A-12B2-4B97-BA82-1B1565C1E9A5}"/>
    <dgm:cxn modelId="{336A590F-F13C-45AB-AC7F-7986D2398202}" srcId="{E2018BAE-658B-4771-B5EE-546AA26A4064}" destId="{3E8CA19A-2465-4BDD-A5ED-2DCE5851B343}" srcOrd="4" destOrd="0" parTransId="{2B7F5CEF-FA0E-4C0A-B07F-54CCC609DB36}" sibTransId="{BEF04A7A-7587-46A2-857C-EC3CCBD56059}"/>
    <dgm:cxn modelId="{84512CF5-CD8F-45FA-BC4B-EBF564ADF38C}" srcId="{E2018BAE-658B-4771-B5EE-546AA26A4064}" destId="{6695464C-B00F-43B2-A4C7-88A58CA707C9}" srcOrd="9" destOrd="0" parTransId="{8CFBFB26-01CE-453F-B18C-9F99EBC3F14E}" sibTransId="{E7215EBE-27FD-45DA-8435-74D5423AF9A1}"/>
    <dgm:cxn modelId="{B49B1094-5D89-45CB-B6C3-ECD90FF211AE}" type="presOf" srcId="{5653F2BC-6C12-4067-B963-50269CC5CDAB}" destId="{09F62A6B-AAC3-48EF-8B3F-1C58CF9D74B1}" srcOrd="0" destOrd="0" presId="urn:microsoft.com/office/officeart/2005/8/layout/vList5"/>
    <dgm:cxn modelId="{D07E564E-A8A2-4606-97C8-12235C4B5160}" srcId="{E2018BAE-658B-4771-B5EE-546AA26A4064}" destId="{C62F8529-B4D7-41CA-B76E-CA12DF298777}" srcOrd="3" destOrd="0" parTransId="{3B456DA4-381D-403F-B3C8-A2E439E89156}" sibTransId="{880CBB8B-51C5-4AEA-B737-2C5535069229}"/>
    <dgm:cxn modelId="{DC2C71F3-45D9-47B8-B42A-E52276EF9F87}" type="presOf" srcId="{73921571-CD01-490B-B539-C350099776FF}" destId="{A5ADD36E-D39D-4300-B6EE-924231887071}" srcOrd="0" destOrd="0" presId="urn:microsoft.com/office/officeart/2005/8/layout/vList5"/>
    <dgm:cxn modelId="{BD5D2EA1-AD1F-42DC-A33A-3089871A69DC}" type="presOf" srcId="{AA76E2B8-94CE-48B5-92F4-832F70BBC51B}" destId="{8C85B105-F2C6-4D0D-A4D2-5E98A337B1C4}" srcOrd="0" destOrd="0" presId="urn:microsoft.com/office/officeart/2005/8/layout/vList5"/>
    <dgm:cxn modelId="{8D2CE151-F8A6-4939-94F0-15BCE8E6515C}" srcId="{E2018BAE-658B-4771-B5EE-546AA26A4064}" destId="{543613B3-A1B9-4443-B25C-7E123C8F3FF8}" srcOrd="8" destOrd="0" parTransId="{D204A5D1-CC93-4D11-B90D-894A3C068831}" sibTransId="{E5D9AF9C-E157-4D89-BF1F-E28973394ACB}"/>
    <dgm:cxn modelId="{90A2C887-3A87-4772-B48F-D64888B64E09}" type="presOf" srcId="{3E8CA19A-2465-4BDD-A5ED-2DCE5851B343}" destId="{BDD1025E-40C7-406C-81D5-36B123F4C02E}" srcOrd="0" destOrd="0" presId="urn:microsoft.com/office/officeart/2005/8/layout/vList5"/>
    <dgm:cxn modelId="{09D25D44-DD53-42C5-96D8-7B6A62B9CB85}" srcId="{E2018BAE-658B-4771-B5EE-546AA26A4064}" destId="{73921571-CD01-490B-B539-C350099776FF}" srcOrd="0" destOrd="0" parTransId="{65C02F9B-FCB5-46FA-AD36-C93EC44511EE}" sibTransId="{7C179BE3-E3BB-4887-822C-A255EF40272C}"/>
    <dgm:cxn modelId="{125C377B-EE22-4097-92CE-AE367A49C546}" srcId="{E2018BAE-658B-4771-B5EE-546AA26A4064}" destId="{44B97C28-19FB-4FDB-B6EE-DFDA5DE448C8}" srcOrd="1" destOrd="0" parTransId="{7A28FD91-44D5-4280-8A9A-0E201EC320C4}" sibTransId="{8DA050AC-F859-4C3E-BBD0-B81AAEDDB419}"/>
    <dgm:cxn modelId="{FE013004-65CE-469D-8569-74C41CAEFD0B}" srcId="{E2018BAE-658B-4771-B5EE-546AA26A4064}" destId="{B2DDCEE3-EC50-47E3-AD92-BCAA2DD481F2}" srcOrd="5" destOrd="0" parTransId="{F505DE80-3DA2-48C1-954E-E3679350DA99}" sibTransId="{36A6875A-053F-4C69-B053-280CF1920B36}"/>
    <dgm:cxn modelId="{C8E2C18B-DB57-470A-BF10-CA90043929D9}" srcId="{E2018BAE-658B-4771-B5EE-546AA26A4064}" destId="{AA76E2B8-94CE-48B5-92F4-832F70BBC51B}" srcOrd="10" destOrd="0" parTransId="{9081512D-47D3-4F2D-BB6F-D8D5581837C5}" sibTransId="{15846704-629C-46B2-89CB-45D5CEC35713}"/>
    <dgm:cxn modelId="{E4CE3418-A4E4-45A8-BECE-6BC6783BD45B}" type="presOf" srcId="{0FD4D6CB-5C16-45D9-A4A1-CE91D5F165FF}" destId="{EA37891D-A64D-4EA6-A157-0D2419CCC627}" srcOrd="0" destOrd="0" presId="urn:microsoft.com/office/officeart/2005/8/layout/vList5"/>
    <dgm:cxn modelId="{AE5429A5-8288-449F-A9CD-43AE5982280B}" type="presOf" srcId="{543613B3-A1B9-4443-B25C-7E123C8F3FF8}" destId="{2D1A8FBF-9047-44F6-BFF5-2ECACAAC5077}" srcOrd="0" destOrd="0" presId="urn:microsoft.com/office/officeart/2005/8/layout/vList5"/>
    <dgm:cxn modelId="{78B2187F-8FB2-4FBF-BA23-4138BE00ED46}" type="presOf" srcId="{E2018BAE-658B-4771-B5EE-546AA26A4064}" destId="{15BEB84B-AD63-4470-92C8-1BFCE76817A4}" srcOrd="0" destOrd="0" presId="urn:microsoft.com/office/officeart/2005/8/layout/vList5"/>
    <dgm:cxn modelId="{4CE34E00-665C-4B2F-8817-1F06A3FCE620}" type="presOf" srcId="{6695464C-B00F-43B2-A4C7-88A58CA707C9}" destId="{E7B8AD9E-8643-4572-B221-B718951DE8EE}" srcOrd="0" destOrd="0" presId="urn:microsoft.com/office/officeart/2005/8/layout/vList5"/>
    <dgm:cxn modelId="{1A41F57A-1187-4711-8343-187990F16C4A}" type="presParOf" srcId="{15BEB84B-AD63-4470-92C8-1BFCE76817A4}" destId="{55F57812-1B4C-45F2-AC49-393D12215F52}" srcOrd="0" destOrd="0" presId="urn:microsoft.com/office/officeart/2005/8/layout/vList5"/>
    <dgm:cxn modelId="{5F80C4BD-71EF-4998-B23C-0647D176053F}" type="presParOf" srcId="{55F57812-1B4C-45F2-AC49-393D12215F52}" destId="{A5ADD36E-D39D-4300-B6EE-924231887071}" srcOrd="0" destOrd="0" presId="urn:microsoft.com/office/officeart/2005/8/layout/vList5"/>
    <dgm:cxn modelId="{B2BBE0F7-5119-42F6-84F3-E7AA744036C4}" type="presParOf" srcId="{15BEB84B-AD63-4470-92C8-1BFCE76817A4}" destId="{7239184D-F85E-435E-BBD1-8737DB533BCA}" srcOrd="1" destOrd="0" presId="urn:microsoft.com/office/officeart/2005/8/layout/vList5"/>
    <dgm:cxn modelId="{BD62E857-DE70-427A-BD6F-498054FB3915}" type="presParOf" srcId="{15BEB84B-AD63-4470-92C8-1BFCE76817A4}" destId="{E5046CAB-6ABA-4144-8394-ACF09244F1B4}" srcOrd="2" destOrd="0" presId="urn:microsoft.com/office/officeart/2005/8/layout/vList5"/>
    <dgm:cxn modelId="{B2F71FEE-72AA-40A1-A5AC-D2E83E02B609}" type="presParOf" srcId="{E5046CAB-6ABA-4144-8394-ACF09244F1B4}" destId="{DCF1540B-2426-41A4-B5D9-BB7655F63830}" srcOrd="0" destOrd="0" presId="urn:microsoft.com/office/officeart/2005/8/layout/vList5"/>
    <dgm:cxn modelId="{2A72EDD9-D900-43E0-8042-9DA5EF9D68AE}" type="presParOf" srcId="{15BEB84B-AD63-4470-92C8-1BFCE76817A4}" destId="{27169A87-6A69-4263-BADC-A0D8B65819DF}" srcOrd="3" destOrd="0" presId="urn:microsoft.com/office/officeart/2005/8/layout/vList5"/>
    <dgm:cxn modelId="{14ADC795-758A-4924-A6A0-CD082762FD23}" type="presParOf" srcId="{15BEB84B-AD63-4470-92C8-1BFCE76817A4}" destId="{7D4773F4-59D2-47D7-A557-C6DEF972B446}" srcOrd="4" destOrd="0" presId="urn:microsoft.com/office/officeart/2005/8/layout/vList5"/>
    <dgm:cxn modelId="{2115DAD3-701D-43FC-B5AF-4A081B9BCA82}" type="presParOf" srcId="{7D4773F4-59D2-47D7-A557-C6DEF972B446}" destId="{EA37891D-A64D-4EA6-A157-0D2419CCC627}" srcOrd="0" destOrd="0" presId="urn:microsoft.com/office/officeart/2005/8/layout/vList5"/>
    <dgm:cxn modelId="{07C3612C-34AC-4E65-8778-2CB6AB93A256}" type="presParOf" srcId="{15BEB84B-AD63-4470-92C8-1BFCE76817A4}" destId="{773CA006-AB8E-4855-9728-30DE68FAA0F8}" srcOrd="5" destOrd="0" presId="urn:microsoft.com/office/officeart/2005/8/layout/vList5"/>
    <dgm:cxn modelId="{BB5B6679-3F49-4B24-BA56-BA1238080B66}" type="presParOf" srcId="{15BEB84B-AD63-4470-92C8-1BFCE76817A4}" destId="{869117B8-D641-43C6-BB8E-433433E65267}" srcOrd="6" destOrd="0" presId="urn:microsoft.com/office/officeart/2005/8/layout/vList5"/>
    <dgm:cxn modelId="{740F762B-2027-49CE-9D2A-CDD04A13083F}" type="presParOf" srcId="{869117B8-D641-43C6-BB8E-433433E65267}" destId="{08076A10-CE3A-4D34-A6C5-B2784DE1CE90}" srcOrd="0" destOrd="0" presId="urn:microsoft.com/office/officeart/2005/8/layout/vList5"/>
    <dgm:cxn modelId="{99266D02-01B3-4406-AE93-DB554F572E01}" type="presParOf" srcId="{15BEB84B-AD63-4470-92C8-1BFCE76817A4}" destId="{896EFFC8-7912-47DD-92FC-A75011435E46}" srcOrd="7" destOrd="0" presId="urn:microsoft.com/office/officeart/2005/8/layout/vList5"/>
    <dgm:cxn modelId="{91886903-8F66-4099-BA1B-99D0F377220F}" type="presParOf" srcId="{15BEB84B-AD63-4470-92C8-1BFCE76817A4}" destId="{FFAE0EE0-DCD3-4A82-ACD7-B999DC015E4A}" srcOrd="8" destOrd="0" presId="urn:microsoft.com/office/officeart/2005/8/layout/vList5"/>
    <dgm:cxn modelId="{D8BDE89C-8A95-4B9F-B209-54A4F24375E9}" type="presParOf" srcId="{FFAE0EE0-DCD3-4A82-ACD7-B999DC015E4A}" destId="{BDD1025E-40C7-406C-81D5-36B123F4C02E}" srcOrd="0" destOrd="0" presId="urn:microsoft.com/office/officeart/2005/8/layout/vList5"/>
    <dgm:cxn modelId="{77086128-6BDB-4AC5-92B7-4AD9C3386143}" type="presParOf" srcId="{15BEB84B-AD63-4470-92C8-1BFCE76817A4}" destId="{9BC2EDB5-80E1-48E8-A613-126A463946D3}" srcOrd="9" destOrd="0" presId="urn:microsoft.com/office/officeart/2005/8/layout/vList5"/>
    <dgm:cxn modelId="{CDACCC89-D6CA-4562-B3D5-2AC7E986CFA7}" type="presParOf" srcId="{15BEB84B-AD63-4470-92C8-1BFCE76817A4}" destId="{564A62E4-84CA-4DB6-94DE-16C2FDF81000}" srcOrd="10" destOrd="0" presId="urn:microsoft.com/office/officeart/2005/8/layout/vList5"/>
    <dgm:cxn modelId="{8551D328-0E5D-4974-811B-8D71620512DC}" type="presParOf" srcId="{564A62E4-84CA-4DB6-94DE-16C2FDF81000}" destId="{B68C3D08-8D6E-4E05-8475-110FB9AB4248}" srcOrd="0" destOrd="0" presId="urn:microsoft.com/office/officeart/2005/8/layout/vList5"/>
    <dgm:cxn modelId="{CD04FDBD-DF7B-42A8-BF89-019438C1099B}" type="presParOf" srcId="{15BEB84B-AD63-4470-92C8-1BFCE76817A4}" destId="{6FEF90F2-55F7-4A4C-B468-8308AECD535E}" srcOrd="11" destOrd="0" presId="urn:microsoft.com/office/officeart/2005/8/layout/vList5"/>
    <dgm:cxn modelId="{50D85C2C-D38D-4040-B0FB-E7192E2DD1D8}" type="presParOf" srcId="{15BEB84B-AD63-4470-92C8-1BFCE76817A4}" destId="{64C18B20-E26E-44FC-AB6E-D1107448C1EC}" srcOrd="12" destOrd="0" presId="urn:microsoft.com/office/officeart/2005/8/layout/vList5"/>
    <dgm:cxn modelId="{89DBEC1C-652D-480C-80BE-7353B0E97F54}" type="presParOf" srcId="{64C18B20-E26E-44FC-AB6E-D1107448C1EC}" destId="{DAEFAC35-008F-4D51-BD2F-9A2579588BBF}" srcOrd="0" destOrd="0" presId="urn:microsoft.com/office/officeart/2005/8/layout/vList5"/>
    <dgm:cxn modelId="{199D04BC-1F0A-499C-9226-000E1ED98432}" type="presParOf" srcId="{15BEB84B-AD63-4470-92C8-1BFCE76817A4}" destId="{D1A546D1-32A3-471D-BF62-0C9F726CD8A2}" srcOrd="13" destOrd="0" presId="urn:microsoft.com/office/officeart/2005/8/layout/vList5"/>
    <dgm:cxn modelId="{C919B02E-FB5E-42CC-B716-234F47BAA0DB}" type="presParOf" srcId="{15BEB84B-AD63-4470-92C8-1BFCE76817A4}" destId="{0335DDB4-5E41-41AA-BBC8-D392724669FD}" srcOrd="14" destOrd="0" presId="urn:microsoft.com/office/officeart/2005/8/layout/vList5"/>
    <dgm:cxn modelId="{4A022D17-6837-43F7-9A84-EDA043FAD472}" type="presParOf" srcId="{0335DDB4-5E41-41AA-BBC8-D392724669FD}" destId="{09F62A6B-AAC3-48EF-8B3F-1C58CF9D74B1}" srcOrd="0" destOrd="0" presId="urn:microsoft.com/office/officeart/2005/8/layout/vList5"/>
    <dgm:cxn modelId="{9DF50F1A-C9F8-4CB2-AAE5-F34CE9EDAFC2}" type="presParOf" srcId="{15BEB84B-AD63-4470-92C8-1BFCE76817A4}" destId="{C4F21575-4F2B-4415-B6DE-F7A9FB4AD57A}" srcOrd="15" destOrd="0" presId="urn:microsoft.com/office/officeart/2005/8/layout/vList5"/>
    <dgm:cxn modelId="{B950C872-E135-4EDE-B147-CC92DD74A845}" type="presParOf" srcId="{15BEB84B-AD63-4470-92C8-1BFCE76817A4}" destId="{A7E289B6-F7D5-4893-A703-98F148AEB5F0}" srcOrd="16" destOrd="0" presId="urn:microsoft.com/office/officeart/2005/8/layout/vList5"/>
    <dgm:cxn modelId="{832DBF13-4A73-4CBF-B880-440E15ACCA2B}" type="presParOf" srcId="{A7E289B6-F7D5-4893-A703-98F148AEB5F0}" destId="{2D1A8FBF-9047-44F6-BFF5-2ECACAAC5077}" srcOrd="0" destOrd="0" presId="urn:microsoft.com/office/officeart/2005/8/layout/vList5"/>
    <dgm:cxn modelId="{94C7D3B9-72E2-44CA-B1DF-A188A0738214}" type="presParOf" srcId="{15BEB84B-AD63-4470-92C8-1BFCE76817A4}" destId="{92BF317F-0162-402A-9EE8-E2945F776836}" srcOrd="17" destOrd="0" presId="urn:microsoft.com/office/officeart/2005/8/layout/vList5"/>
    <dgm:cxn modelId="{DDA6837B-3C6A-41FD-A13F-42CD0F995FB9}" type="presParOf" srcId="{15BEB84B-AD63-4470-92C8-1BFCE76817A4}" destId="{F0609E20-3CA2-4EC2-9C97-8AC23D19B0E0}" srcOrd="18" destOrd="0" presId="urn:microsoft.com/office/officeart/2005/8/layout/vList5"/>
    <dgm:cxn modelId="{32B0A372-9450-42AF-9C92-8201F9DAC304}" type="presParOf" srcId="{F0609E20-3CA2-4EC2-9C97-8AC23D19B0E0}" destId="{E7B8AD9E-8643-4572-B221-B718951DE8EE}" srcOrd="0" destOrd="0" presId="urn:microsoft.com/office/officeart/2005/8/layout/vList5"/>
    <dgm:cxn modelId="{FE6E09A2-43B5-4BFC-A8A1-627BAE18BF79}" type="presParOf" srcId="{15BEB84B-AD63-4470-92C8-1BFCE76817A4}" destId="{1D374B89-BE88-4177-98DB-5EF9397DD754}" srcOrd="19" destOrd="0" presId="urn:microsoft.com/office/officeart/2005/8/layout/vList5"/>
    <dgm:cxn modelId="{B06E103A-002A-4700-BC71-2E6F84716705}" type="presParOf" srcId="{15BEB84B-AD63-4470-92C8-1BFCE76817A4}" destId="{14EB192B-7C68-4ED0-8BCB-05E5BF2AA43A}" srcOrd="20" destOrd="0" presId="urn:microsoft.com/office/officeart/2005/8/layout/vList5"/>
    <dgm:cxn modelId="{D1D4E56A-5482-4ED3-B1D8-AE094C700C18}" type="presParOf" srcId="{14EB192B-7C68-4ED0-8BCB-05E5BF2AA43A}" destId="{8C85B105-F2C6-4D0D-A4D2-5E98A337B1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2EEED-4637-46D0-97FC-A7EC2DB7D16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388F216-DC8B-4A51-B849-F535C45A55AB}">
      <dgm:prSet/>
      <dgm:spPr/>
      <dgm:t>
        <a:bodyPr/>
        <a:lstStyle/>
        <a:p>
          <a:pPr rtl="0"/>
          <a:r>
            <a:rPr lang="nb-NO" dirty="0" smtClean="0"/>
            <a:t>Psykososialt team</a:t>
          </a:r>
          <a:endParaRPr lang="nb-NO" dirty="0"/>
        </a:p>
      </dgm:t>
    </dgm:pt>
    <dgm:pt modelId="{26B6F58B-17F7-4861-9A94-D44B87945547}" type="parTrans" cxnId="{132F0FBD-10D9-453E-86E8-1D9F45AB5BE7}">
      <dgm:prSet/>
      <dgm:spPr/>
      <dgm:t>
        <a:bodyPr/>
        <a:lstStyle/>
        <a:p>
          <a:endParaRPr lang="nb-NO"/>
        </a:p>
      </dgm:t>
    </dgm:pt>
    <dgm:pt modelId="{5B653CC5-37FC-4522-8021-3D85E2BDE433}" type="sibTrans" cxnId="{132F0FBD-10D9-453E-86E8-1D9F45AB5BE7}">
      <dgm:prSet/>
      <dgm:spPr/>
      <dgm:t>
        <a:bodyPr/>
        <a:lstStyle/>
        <a:p>
          <a:endParaRPr lang="nb-NO"/>
        </a:p>
      </dgm:t>
    </dgm:pt>
    <dgm:pt modelId="{6BD21679-B964-45B8-943D-CDD515FF4EBE}">
      <dgm:prSet/>
      <dgm:spPr/>
      <dgm:t>
        <a:bodyPr/>
        <a:lstStyle/>
        <a:p>
          <a:pPr rtl="0"/>
          <a:r>
            <a:rPr lang="nb-NO" smtClean="0"/>
            <a:t>Barneverntjenesten</a:t>
          </a:r>
          <a:endParaRPr lang="nb-NO"/>
        </a:p>
      </dgm:t>
    </dgm:pt>
    <dgm:pt modelId="{CB5FCA62-2CE3-4AF6-BBD1-448B927F6726}" type="parTrans" cxnId="{4C95E3A0-95FC-428F-A60F-2BF1B0DDCE15}">
      <dgm:prSet/>
      <dgm:spPr/>
      <dgm:t>
        <a:bodyPr/>
        <a:lstStyle/>
        <a:p>
          <a:endParaRPr lang="nb-NO"/>
        </a:p>
      </dgm:t>
    </dgm:pt>
    <dgm:pt modelId="{1B5EB29B-EC30-4E19-B5FA-9500A166A370}" type="sibTrans" cxnId="{4C95E3A0-95FC-428F-A60F-2BF1B0DDCE15}">
      <dgm:prSet/>
      <dgm:spPr/>
      <dgm:t>
        <a:bodyPr/>
        <a:lstStyle/>
        <a:p>
          <a:endParaRPr lang="nb-NO"/>
        </a:p>
      </dgm:t>
    </dgm:pt>
    <dgm:pt modelId="{72D2D241-4A54-48BF-A53B-487C8211B1CB}">
      <dgm:prSet/>
      <dgm:spPr/>
      <dgm:t>
        <a:bodyPr/>
        <a:lstStyle/>
        <a:p>
          <a:pPr rtl="0"/>
          <a:r>
            <a:rPr lang="nb-NO" smtClean="0"/>
            <a:t>Barne- og familieetaten</a:t>
          </a:r>
          <a:endParaRPr lang="nb-NO"/>
        </a:p>
      </dgm:t>
    </dgm:pt>
    <dgm:pt modelId="{28DB1E77-16EB-4EFD-9C47-743CD4BA737C}" type="parTrans" cxnId="{1C579873-F5F8-44FD-A768-C8E8394DD4D4}">
      <dgm:prSet/>
      <dgm:spPr/>
      <dgm:t>
        <a:bodyPr/>
        <a:lstStyle/>
        <a:p>
          <a:endParaRPr lang="nb-NO"/>
        </a:p>
      </dgm:t>
    </dgm:pt>
    <dgm:pt modelId="{85CEBAD6-24FD-454B-A22E-1DE3ABE332D4}" type="sibTrans" cxnId="{1C579873-F5F8-44FD-A768-C8E8394DD4D4}">
      <dgm:prSet/>
      <dgm:spPr/>
      <dgm:t>
        <a:bodyPr/>
        <a:lstStyle/>
        <a:p>
          <a:endParaRPr lang="nb-NO"/>
        </a:p>
      </dgm:t>
    </dgm:pt>
    <dgm:pt modelId="{30FD3782-8434-4573-AF3B-8B076D5D5C07}">
      <dgm:prSet/>
      <dgm:spPr/>
      <dgm:t>
        <a:bodyPr/>
        <a:lstStyle/>
        <a:p>
          <a:pPr rtl="0"/>
          <a:r>
            <a:rPr lang="nb-NO" dirty="0" smtClean="0"/>
            <a:t>Utredningsseksjon for ungdom, Blakstad sykehus</a:t>
          </a:r>
          <a:endParaRPr lang="nb-NO" dirty="0"/>
        </a:p>
      </dgm:t>
    </dgm:pt>
    <dgm:pt modelId="{35440974-D9AE-4D89-9700-ADCD32457963}" type="parTrans" cxnId="{79108C58-0644-431C-8836-E4CAD6C24EFD}">
      <dgm:prSet/>
      <dgm:spPr/>
      <dgm:t>
        <a:bodyPr/>
        <a:lstStyle/>
        <a:p>
          <a:endParaRPr lang="nb-NO"/>
        </a:p>
      </dgm:t>
    </dgm:pt>
    <dgm:pt modelId="{2388B5B5-F0EE-4205-8FA8-9D168464EE17}" type="sibTrans" cxnId="{79108C58-0644-431C-8836-E4CAD6C24EFD}">
      <dgm:prSet/>
      <dgm:spPr/>
      <dgm:t>
        <a:bodyPr/>
        <a:lstStyle/>
        <a:p>
          <a:endParaRPr lang="nb-NO"/>
        </a:p>
      </dgm:t>
    </dgm:pt>
    <dgm:pt modelId="{E17FD730-16B4-49CA-82A6-083971D1B443}">
      <dgm:prSet/>
      <dgm:spPr/>
      <dgm:t>
        <a:bodyPr/>
        <a:lstStyle/>
        <a:p>
          <a:pPr rtl="0"/>
          <a:r>
            <a:rPr lang="nb-NO" dirty="0" smtClean="0"/>
            <a:t>Hvalstadåsen (</a:t>
          </a:r>
          <a:r>
            <a:rPr lang="nb-NO" dirty="0" err="1" smtClean="0"/>
            <a:t>spesialpost</a:t>
          </a:r>
          <a:r>
            <a:rPr lang="nb-NO" dirty="0" smtClean="0"/>
            <a:t> for unge med psykoser)</a:t>
          </a:r>
          <a:endParaRPr lang="nb-NO" dirty="0"/>
        </a:p>
      </dgm:t>
    </dgm:pt>
    <dgm:pt modelId="{ADA5480E-AFD6-4145-9FB7-2C0B32698DE0}" type="parTrans" cxnId="{45DA02B7-63EF-4A84-953B-1FB2F074C455}">
      <dgm:prSet/>
      <dgm:spPr/>
      <dgm:t>
        <a:bodyPr/>
        <a:lstStyle/>
        <a:p>
          <a:endParaRPr lang="nb-NO"/>
        </a:p>
      </dgm:t>
    </dgm:pt>
    <dgm:pt modelId="{F0A8AB2B-F596-4AB8-AB8A-D52D7F56E594}" type="sibTrans" cxnId="{45DA02B7-63EF-4A84-953B-1FB2F074C455}">
      <dgm:prSet/>
      <dgm:spPr/>
      <dgm:t>
        <a:bodyPr/>
        <a:lstStyle/>
        <a:p>
          <a:endParaRPr lang="nb-NO"/>
        </a:p>
      </dgm:t>
    </dgm:pt>
    <dgm:pt modelId="{7CA9ED70-8020-4D87-AC2D-FD79661242F7}">
      <dgm:prSet/>
      <dgm:spPr/>
      <dgm:t>
        <a:bodyPr/>
        <a:lstStyle/>
        <a:p>
          <a:pPr rtl="0"/>
          <a:r>
            <a:rPr lang="nb-NO" smtClean="0"/>
            <a:t>NAV</a:t>
          </a:r>
          <a:endParaRPr lang="nb-NO"/>
        </a:p>
      </dgm:t>
    </dgm:pt>
    <dgm:pt modelId="{6F5E5CA2-21C4-4C48-8E83-1F4E5BE66321}" type="parTrans" cxnId="{41C0C5AE-DB50-42D3-A4A7-25F258A32A78}">
      <dgm:prSet/>
      <dgm:spPr/>
      <dgm:t>
        <a:bodyPr/>
        <a:lstStyle/>
        <a:p>
          <a:endParaRPr lang="nb-NO"/>
        </a:p>
      </dgm:t>
    </dgm:pt>
    <dgm:pt modelId="{A574605D-A4CE-4FFE-99FC-0AFC66B8B5C0}" type="sibTrans" cxnId="{41C0C5AE-DB50-42D3-A4A7-25F258A32A78}">
      <dgm:prSet/>
      <dgm:spPr/>
      <dgm:t>
        <a:bodyPr/>
        <a:lstStyle/>
        <a:p>
          <a:endParaRPr lang="nb-NO"/>
        </a:p>
      </dgm:t>
    </dgm:pt>
    <dgm:pt modelId="{6A430EE7-1C69-480F-BDCD-8DC0D83913BB}">
      <dgm:prSet/>
      <dgm:spPr/>
      <dgm:t>
        <a:bodyPr/>
        <a:lstStyle/>
        <a:p>
          <a:pPr rtl="0"/>
          <a:r>
            <a:rPr lang="nb-NO" smtClean="0"/>
            <a:t>Helsestasjon for ungdom</a:t>
          </a:r>
          <a:endParaRPr lang="nb-NO"/>
        </a:p>
      </dgm:t>
    </dgm:pt>
    <dgm:pt modelId="{AF50C0AB-D3AC-425C-8CA8-E83AB4B9AB89}" type="parTrans" cxnId="{79215335-01AC-4E07-8D51-295D891AA1CF}">
      <dgm:prSet/>
      <dgm:spPr/>
      <dgm:t>
        <a:bodyPr/>
        <a:lstStyle/>
        <a:p>
          <a:endParaRPr lang="nb-NO"/>
        </a:p>
      </dgm:t>
    </dgm:pt>
    <dgm:pt modelId="{252E2F60-1191-4654-B15F-DEFDFA9F775B}" type="sibTrans" cxnId="{79215335-01AC-4E07-8D51-295D891AA1CF}">
      <dgm:prSet/>
      <dgm:spPr/>
      <dgm:t>
        <a:bodyPr/>
        <a:lstStyle/>
        <a:p>
          <a:endParaRPr lang="nb-NO"/>
        </a:p>
      </dgm:t>
    </dgm:pt>
    <dgm:pt modelId="{4DFA702E-6D7F-4B18-A1AE-F31D02BF86D7}">
      <dgm:prSet/>
      <dgm:spPr/>
      <dgm:t>
        <a:bodyPr/>
        <a:lstStyle/>
        <a:p>
          <a:pPr rtl="0"/>
          <a:r>
            <a:rPr lang="nb-NO" smtClean="0"/>
            <a:t>Ungdomsklubbene</a:t>
          </a:r>
          <a:endParaRPr lang="nb-NO"/>
        </a:p>
      </dgm:t>
    </dgm:pt>
    <dgm:pt modelId="{88EAD4FF-318B-4441-974D-5AA363336C82}" type="parTrans" cxnId="{B1972D0A-D72F-4C50-ACD0-3F63B5C6E6AF}">
      <dgm:prSet/>
      <dgm:spPr/>
      <dgm:t>
        <a:bodyPr/>
        <a:lstStyle/>
        <a:p>
          <a:endParaRPr lang="nb-NO"/>
        </a:p>
      </dgm:t>
    </dgm:pt>
    <dgm:pt modelId="{10A727A4-6089-421B-AB26-F816008F3FDD}" type="sibTrans" cxnId="{B1972D0A-D72F-4C50-ACD0-3F63B5C6E6AF}">
      <dgm:prSet/>
      <dgm:spPr/>
      <dgm:t>
        <a:bodyPr/>
        <a:lstStyle/>
        <a:p>
          <a:endParaRPr lang="nb-NO"/>
        </a:p>
      </dgm:t>
    </dgm:pt>
    <dgm:pt modelId="{882BECF6-9848-44CF-9DE0-D23647B29FAD}">
      <dgm:prSet/>
      <dgm:spPr/>
      <dgm:t>
        <a:bodyPr/>
        <a:lstStyle/>
        <a:p>
          <a:pPr rtl="0"/>
          <a:r>
            <a:rPr lang="nb-NO" smtClean="0"/>
            <a:t>ARA Åsterud, Vestre Viken</a:t>
          </a:r>
          <a:endParaRPr lang="nb-NO"/>
        </a:p>
      </dgm:t>
    </dgm:pt>
    <dgm:pt modelId="{FD748A34-AEC7-4CBD-9188-55F7A01014B0}" type="parTrans" cxnId="{6D8D7F64-4137-4EB6-9F06-F0A70504ECF1}">
      <dgm:prSet/>
      <dgm:spPr/>
      <dgm:t>
        <a:bodyPr/>
        <a:lstStyle/>
        <a:p>
          <a:endParaRPr lang="nb-NO"/>
        </a:p>
      </dgm:t>
    </dgm:pt>
    <dgm:pt modelId="{AFCE31F9-CD31-449F-B743-FAA8C5C8F33A}" type="sibTrans" cxnId="{6D8D7F64-4137-4EB6-9F06-F0A70504ECF1}">
      <dgm:prSet/>
      <dgm:spPr/>
      <dgm:t>
        <a:bodyPr/>
        <a:lstStyle/>
        <a:p>
          <a:endParaRPr lang="nb-NO"/>
        </a:p>
      </dgm:t>
    </dgm:pt>
    <dgm:pt modelId="{F906521F-0C6E-4EB6-A6BD-1E0BBD11B958}">
      <dgm:prSet/>
      <dgm:spPr/>
      <dgm:t>
        <a:bodyPr/>
        <a:lstStyle/>
        <a:p>
          <a:pPr rtl="0"/>
          <a:r>
            <a:rPr lang="nb-NO" smtClean="0"/>
            <a:t>DI-gruppen</a:t>
          </a:r>
          <a:endParaRPr lang="nb-NO"/>
        </a:p>
      </dgm:t>
    </dgm:pt>
    <dgm:pt modelId="{3114E113-EE97-4975-B797-F2E954C3CAEC}" type="parTrans" cxnId="{A3EC076B-B646-4BA8-BA54-A65DF339380C}">
      <dgm:prSet/>
      <dgm:spPr/>
      <dgm:t>
        <a:bodyPr/>
        <a:lstStyle/>
        <a:p>
          <a:endParaRPr lang="nb-NO"/>
        </a:p>
      </dgm:t>
    </dgm:pt>
    <dgm:pt modelId="{B4B58FEB-BFCC-4B18-A9B6-9AE26B1AFC8C}" type="sibTrans" cxnId="{A3EC076B-B646-4BA8-BA54-A65DF339380C}">
      <dgm:prSet/>
      <dgm:spPr/>
      <dgm:t>
        <a:bodyPr/>
        <a:lstStyle/>
        <a:p>
          <a:endParaRPr lang="nb-NO"/>
        </a:p>
      </dgm:t>
    </dgm:pt>
    <dgm:pt modelId="{B97101F2-A9AE-4309-8768-9167976EDEDD}" type="pres">
      <dgm:prSet presAssocID="{2D72EEED-4637-46D0-97FC-A7EC2DB7D1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D179203-EDFD-44CE-8BC1-C2F3DB498D9A}" type="pres">
      <dgm:prSet presAssocID="{D388F216-DC8B-4A51-B849-F535C45A55AB}" presName="linNode" presStyleCnt="0"/>
      <dgm:spPr/>
      <dgm:t>
        <a:bodyPr/>
        <a:lstStyle/>
        <a:p>
          <a:endParaRPr lang="nb-NO"/>
        </a:p>
      </dgm:t>
    </dgm:pt>
    <dgm:pt modelId="{63689666-6E36-438E-9B5B-1174E461D4F6}" type="pres">
      <dgm:prSet presAssocID="{D388F216-DC8B-4A51-B849-F535C45A55AB}" presName="parentText" presStyleLbl="node1" presStyleIdx="0" presStyleCnt="10" custScaleX="277778" custLinFactNeighborX="-136" custLinFactNeighborY="-61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5AF8912-E879-4967-AE4C-669830C61B64}" type="pres">
      <dgm:prSet presAssocID="{5B653CC5-37FC-4522-8021-3D85E2BDE433}" presName="sp" presStyleCnt="0"/>
      <dgm:spPr/>
      <dgm:t>
        <a:bodyPr/>
        <a:lstStyle/>
        <a:p>
          <a:endParaRPr lang="nb-NO"/>
        </a:p>
      </dgm:t>
    </dgm:pt>
    <dgm:pt modelId="{77734F5E-654C-4113-ACDD-96638A55C894}" type="pres">
      <dgm:prSet presAssocID="{6BD21679-B964-45B8-943D-CDD515FF4EBE}" presName="linNode" presStyleCnt="0"/>
      <dgm:spPr/>
      <dgm:t>
        <a:bodyPr/>
        <a:lstStyle/>
        <a:p>
          <a:endParaRPr lang="nb-NO"/>
        </a:p>
      </dgm:t>
    </dgm:pt>
    <dgm:pt modelId="{16153EF5-D82A-48B9-9A8C-8CEDC98975A6}" type="pres">
      <dgm:prSet presAssocID="{6BD21679-B964-45B8-943D-CDD515FF4EBE}" presName="parentText" presStyleLbl="node1" presStyleIdx="1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07B6C0B-2170-40C3-B003-D0E0FBE7199E}" type="pres">
      <dgm:prSet presAssocID="{1B5EB29B-EC30-4E19-B5FA-9500A166A370}" presName="sp" presStyleCnt="0"/>
      <dgm:spPr/>
      <dgm:t>
        <a:bodyPr/>
        <a:lstStyle/>
        <a:p>
          <a:endParaRPr lang="nb-NO"/>
        </a:p>
      </dgm:t>
    </dgm:pt>
    <dgm:pt modelId="{9988555E-579F-4651-852C-C523E21E18A5}" type="pres">
      <dgm:prSet presAssocID="{72D2D241-4A54-48BF-A53B-487C8211B1CB}" presName="linNode" presStyleCnt="0"/>
      <dgm:spPr/>
      <dgm:t>
        <a:bodyPr/>
        <a:lstStyle/>
        <a:p>
          <a:endParaRPr lang="nb-NO"/>
        </a:p>
      </dgm:t>
    </dgm:pt>
    <dgm:pt modelId="{6A832CD5-544F-4770-A57B-63F2FC4FCFE3}" type="pres">
      <dgm:prSet presAssocID="{72D2D241-4A54-48BF-A53B-487C8211B1CB}" presName="parentText" presStyleLbl="node1" presStyleIdx="2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BA937B-8EBC-47F9-AB71-ACFBF2E7DED9}" type="pres">
      <dgm:prSet presAssocID="{85CEBAD6-24FD-454B-A22E-1DE3ABE332D4}" presName="sp" presStyleCnt="0"/>
      <dgm:spPr/>
      <dgm:t>
        <a:bodyPr/>
        <a:lstStyle/>
        <a:p>
          <a:endParaRPr lang="nb-NO"/>
        </a:p>
      </dgm:t>
    </dgm:pt>
    <dgm:pt modelId="{E292CCB5-9576-41ED-99C5-85D638AC2EAD}" type="pres">
      <dgm:prSet presAssocID="{30FD3782-8434-4573-AF3B-8B076D5D5C07}" presName="linNode" presStyleCnt="0"/>
      <dgm:spPr/>
      <dgm:t>
        <a:bodyPr/>
        <a:lstStyle/>
        <a:p>
          <a:endParaRPr lang="nb-NO"/>
        </a:p>
      </dgm:t>
    </dgm:pt>
    <dgm:pt modelId="{6513D39E-4E63-40BA-806E-EBF7525F9E5F}" type="pres">
      <dgm:prSet presAssocID="{30FD3782-8434-4573-AF3B-8B076D5D5C07}" presName="parentText" presStyleLbl="node1" presStyleIdx="3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23D73A8-7E49-42D1-9514-634E27071053}" type="pres">
      <dgm:prSet presAssocID="{2388B5B5-F0EE-4205-8FA8-9D168464EE17}" presName="sp" presStyleCnt="0"/>
      <dgm:spPr/>
      <dgm:t>
        <a:bodyPr/>
        <a:lstStyle/>
        <a:p>
          <a:endParaRPr lang="nb-NO"/>
        </a:p>
      </dgm:t>
    </dgm:pt>
    <dgm:pt modelId="{6B171A79-4917-46E9-874D-E6CB2F8AAE92}" type="pres">
      <dgm:prSet presAssocID="{E17FD730-16B4-49CA-82A6-083971D1B443}" presName="linNode" presStyleCnt="0"/>
      <dgm:spPr/>
      <dgm:t>
        <a:bodyPr/>
        <a:lstStyle/>
        <a:p>
          <a:endParaRPr lang="nb-NO"/>
        </a:p>
      </dgm:t>
    </dgm:pt>
    <dgm:pt modelId="{B53A75F6-C39F-4A88-AED9-D93BA938392F}" type="pres">
      <dgm:prSet presAssocID="{E17FD730-16B4-49CA-82A6-083971D1B443}" presName="parentText" presStyleLbl="node1" presStyleIdx="4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6FCF18-39A6-4E36-A680-CE04172AD5F6}" type="pres">
      <dgm:prSet presAssocID="{F0A8AB2B-F596-4AB8-AB8A-D52D7F56E594}" presName="sp" presStyleCnt="0"/>
      <dgm:spPr/>
      <dgm:t>
        <a:bodyPr/>
        <a:lstStyle/>
        <a:p>
          <a:endParaRPr lang="nb-NO"/>
        </a:p>
      </dgm:t>
    </dgm:pt>
    <dgm:pt modelId="{CF31D0CD-F40F-4210-A3BA-E3E2EA183D47}" type="pres">
      <dgm:prSet presAssocID="{7CA9ED70-8020-4D87-AC2D-FD79661242F7}" presName="linNode" presStyleCnt="0"/>
      <dgm:spPr/>
      <dgm:t>
        <a:bodyPr/>
        <a:lstStyle/>
        <a:p>
          <a:endParaRPr lang="nb-NO"/>
        </a:p>
      </dgm:t>
    </dgm:pt>
    <dgm:pt modelId="{D2E01B64-68B1-4742-A07F-DF031F20299F}" type="pres">
      <dgm:prSet presAssocID="{7CA9ED70-8020-4D87-AC2D-FD79661242F7}" presName="parentText" presStyleLbl="node1" presStyleIdx="5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3B9CCB9-3A8B-413D-ABBD-E76672E8BC57}" type="pres">
      <dgm:prSet presAssocID="{A574605D-A4CE-4FFE-99FC-0AFC66B8B5C0}" presName="sp" presStyleCnt="0"/>
      <dgm:spPr/>
      <dgm:t>
        <a:bodyPr/>
        <a:lstStyle/>
        <a:p>
          <a:endParaRPr lang="nb-NO"/>
        </a:p>
      </dgm:t>
    </dgm:pt>
    <dgm:pt modelId="{6E6E98CC-DF99-4E2B-BF6F-0A185440C488}" type="pres">
      <dgm:prSet presAssocID="{6A430EE7-1C69-480F-BDCD-8DC0D83913BB}" presName="linNode" presStyleCnt="0"/>
      <dgm:spPr/>
      <dgm:t>
        <a:bodyPr/>
        <a:lstStyle/>
        <a:p>
          <a:endParaRPr lang="nb-NO"/>
        </a:p>
      </dgm:t>
    </dgm:pt>
    <dgm:pt modelId="{E9193827-B9E0-4689-A5D3-13496748B9EB}" type="pres">
      <dgm:prSet presAssocID="{6A430EE7-1C69-480F-BDCD-8DC0D83913BB}" presName="parentText" presStyleLbl="node1" presStyleIdx="6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642DD75-C30D-4F3D-9E02-6D2603A12F4B}" type="pres">
      <dgm:prSet presAssocID="{252E2F60-1191-4654-B15F-DEFDFA9F775B}" presName="sp" presStyleCnt="0"/>
      <dgm:spPr/>
      <dgm:t>
        <a:bodyPr/>
        <a:lstStyle/>
        <a:p>
          <a:endParaRPr lang="nb-NO"/>
        </a:p>
      </dgm:t>
    </dgm:pt>
    <dgm:pt modelId="{5E103CA1-1845-42AF-A6A1-5A3910F3E269}" type="pres">
      <dgm:prSet presAssocID="{4DFA702E-6D7F-4B18-A1AE-F31D02BF86D7}" presName="linNode" presStyleCnt="0"/>
      <dgm:spPr/>
      <dgm:t>
        <a:bodyPr/>
        <a:lstStyle/>
        <a:p>
          <a:endParaRPr lang="nb-NO"/>
        </a:p>
      </dgm:t>
    </dgm:pt>
    <dgm:pt modelId="{93B62F71-F1D6-4689-92CC-6FDA83A663B1}" type="pres">
      <dgm:prSet presAssocID="{4DFA702E-6D7F-4B18-A1AE-F31D02BF86D7}" presName="parentText" presStyleLbl="node1" presStyleIdx="7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0707A6-35FA-47F2-A688-6CEE26E35B6D}" type="pres">
      <dgm:prSet presAssocID="{10A727A4-6089-421B-AB26-F816008F3FDD}" presName="sp" presStyleCnt="0"/>
      <dgm:spPr/>
      <dgm:t>
        <a:bodyPr/>
        <a:lstStyle/>
        <a:p>
          <a:endParaRPr lang="nb-NO"/>
        </a:p>
      </dgm:t>
    </dgm:pt>
    <dgm:pt modelId="{46377F90-3BD7-490F-A6DD-E8AF933D2867}" type="pres">
      <dgm:prSet presAssocID="{882BECF6-9848-44CF-9DE0-D23647B29FAD}" presName="linNode" presStyleCnt="0"/>
      <dgm:spPr/>
      <dgm:t>
        <a:bodyPr/>
        <a:lstStyle/>
        <a:p>
          <a:endParaRPr lang="nb-NO"/>
        </a:p>
      </dgm:t>
    </dgm:pt>
    <dgm:pt modelId="{D082BBA4-87E9-48C5-B817-657499E57B9E}" type="pres">
      <dgm:prSet presAssocID="{882BECF6-9848-44CF-9DE0-D23647B29FAD}" presName="parentText" presStyleLbl="node1" presStyleIdx="8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6215CC9-B395-49AA-96D8-83C55FD3BA7A}" type="pres">
      <dgm:prSet presAssocID="{AFCE31F9-CD31-449F-B743-FAA8C5C8F33A}" presName="sp" presStyleCnt="0"/>
      <dgm:spPr/>
      <dgm:t>
        <a:bodyPr/>
        <a:lstStyle/>
        <a:p>
          <a:endParaRPr lang="nb-NO"/>
        </a:p>
      </dgm:t>
    </dgm:pt>
    <dgm:pt modelId="{4D401375-4BEC-4C34-8A58-9D5F0F5C12E2}" type="pres">
      <dgm:prSet presAssocID="{F906521F-0C6E-4EB6-A6BD-1E0BBD11B958}" presName="linNode" presStyleCnt="0"/>
      <dgm:spPr/>
      <dgm:t>
        <a:bodyPr/>
        <a:lstStyle/>
        <a:p>
          <a:endParaRPr lang="nb-NO"/>
        </a:p>
      </dgm:t>
    </dgm:pt>
    <dgm:pt modelId="{1AB7F26C-AEF5-4787-8AFD-95E21D64D4D6}" type="pres">
      <dgm:prSet presAssocID="{F906521F-0C6E-4EB6-A6BD-1E0BBD11B958}" presName="parentText" presStyleLbl="node1" presStyleIdx="9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74EC728-23F2-4F4B-AB96-E2A732C0EC71}" type="presOf" srcId="{E17FD730-16B4-49CA-82A6-083971D1B443}" destId="{B53A75F6-C39F-4A88-AED9-D93BA938392F}" srcOrd="0" destOrd="0" presId="urn:microsoft.com/office/officeart/2005/8/layout/vList5"/>
    <dgm:cxn modelId="{4C95E3A0-95FC-428F-A60F-2BF1B0DDCE15}" srcId="{2D72EEED-4637-46D0-97FC-A7EC2DB7D167}" destId="{6BD21679-B964-45B8-943D-CDD515FF4EBE}" srcOrd="1" destOrd="0" parTransId="{CB5FCA62-2CE3-4AF6-BBD1-448B927F6726}" sibTransId="{1B5EB29B-EC30-4E19-B5FA-9500A166A370}"/>
    <dgm:cxn modelId="{37CF1918-993C-4465-AA0B-D33BFCC7C029}" type="presOf" srcId="{6A430EE7-1C69-480F-BDCD-8DC0D83913BB}" destId="{E9193827-B9E0-4689-A5D3-13496748B9EB}" srcOrd="0" destOrd="0" presId="urn:microsoft.com/office/officeart/2005/8/layout/vList5"/>
    <dgm:cxn modelId="{1C579873-F5F8-44FD-A768-C8E8394DD4D4}" srcId="{2D72EEED-4637-46D0-97FC-A7EC2DB7D167}" destId="{72D2D241-4A54-48BF-A53B-487C8211B1CB}" srcOrd="2" destOrd="0" parTransId="{28DB1E77-16EB-4EFD-9C47-743CD4BA737C}" sibTransId="{85CEBAD6-24FD-454B-A22E-1DE3ABE332D4}"/>
    <dgm:cxn modelId="{132F0FBD-10D9-453E-86E8-1D9F45AB5BE7}" srcId="{2D72EEED-4637-46D0-97FC-A7EC2DB7D167}" destId="{D388F216-DC8B-4A51-B849-F535C45A55AB}" srcOrd="0" destOrd="0" parTransId="{26B6F58B-17F7-4861-9A94-D44B87945547}" sibTransId="{5B653CC5-37FC-4522-8021-3D85E2BDE433}"/>
    <dgm:cxn modelId="{79215335-01AC-4E07-8D51-295D891AA1CF}" srcId="{2D72EEED-4637-46D0-97FC-A7EC2DB7D167}" destId="{6A430EE7-1C69-480F-BDCD-8DC0D83913BB}" srcOrd="6" destOrd="0" parTransId="{AF50C0AB-D3AC-425C-8CA8-E83AB4B9AB89}" sibTransId="{252E2F60-1191-4654-B15F-DEFDFA9F775B}"/>
    <dgm:cxn modelId="{6D8D7F64-4137-4EB6-9F06-F0A70504ECF1}" srcId="{2D72EEED-4637-46D0-97FC-A7EC2DB7D167}" destId="{882BECF6-9848-44CF-9DE0-D23647B29FAD}" srcOrd="8" destOrd="0" parTransId="{FD748A34-AEC7-4CBD-9188-55F7A01014B0}" sibTransId="{AFCE31F9-CD31-449F-B743-FAA8C5C8F33A}"/>
    <dgm:cxn modelId="{ECC83739-A148-4A44-A2CF-02A9174DC0CA}" type="presOf" srcId="{7CA9ED70-8020-4D87-AC2D-FD79661242F7}" destId="{D2E01B64-68B1-4742-A07F-DF031F20299F}" srcOrd="0" destOrd="0" presId="urn:microsoft.com/office/officeart/2005/8/layout/vList5"/>
    <dgm:cxn modelId="{B1972D0A-D72F-4C50-ACD0-3F63B5C6E6AF}" srcId="{2D72EEED-4637-46D0-97FC-A7EC2DB7D167}" destId="{4DFA702E-6D7F-4B18-A1AE-F31D02BF86D7}" srcOrd="7" destOrd="0" parTransId="{88EAD4FF-318B-4441-974D-5AA363336C82}" sibTransId="{10A727A4-6089-421B-AB26-F816008F3FDD}"/>
    <dgm:cxn modelId="{45DA02B7-63EF-4A84-953B-1FB2F074C455}" srcId="{2D72EEED-4637-46D0-97FC-A7EC2DB7D167}" destId="{E17FD730-16B4-49CA-82A6-083971D1B443}" srcOrd="4" destOrd="0" parTransId="{ADA5480E-AFD6-4145-9FB7-2C0B32698DE0}" sibTransId="{F0A8AB2B-F596-4AB8-AB8A-D52D7F56E594}"/>
    <dgm:cxn modelId="{CB313ED3-17FA-4CD6-97BA-94D8CBA22210}" type="presOf" srcId="{72D2D241-4A54-48BF-A53B-487C8211B1CB}" destId="{6A832CD5-544F-4770-A57B-63F2FC4FCFE3}" srcOrd="0" destOrd="0" presId="urn:microsoft.com/office/officeart/2005/8/layout/vList5"/>
    <dgm:cxn modelId="{9464584C-A8C1-4BD6-A98E-600EB08F5E8A}" type="presOf" srcId="{2D72EEED-4637-46D0-97FC-A7EC2DB7D167}" destId="{B97101F2-A9AE-4309-8768-9167976EDEDD}" srcOrd="0" destOrd="0" presId="urn:microsoft.com/office/officeart/2005/8/layout/vList5"/>
    <dgm:cxn modelId="{79108C58-0644-431C-8836-E4CAD6C24EFD}" srcId="{2D72EEED-4637-46D0-97FC-A7EC2DB7D167}" destId="{30FD3782-8434-4573-AF3B-8B076D5D5C07}" srcOrd="3" destOrd="0" parTransId="{35440974-D9AE-4D89-9700-ADCD32457963}" sibTransId="{2388B5B5-F0EE-4205-8FA8-9D168464EE17}"/>
    <dgm:cxn modelId="{41BC9D74-5B72-466C-8676-8C340B6FFA0B}" type="presOf" srcId="{D388F216-DC8B-4A51-B849-F535C45A55AB}" destId="{63689666-6E36-438E-9B5B-1174E461D4F6}" srcOrd="0" destOrd="0" presId="urn:microsoft.com/office/officeart/2005/8/layout/vList5"/>
    <dgm:cxn modelId="{B3C3DB30-85C6-4B2C-B8B7-DCC18BB53DBC}" type="presOf" srcId="{6BD21679-B964-45B8-943D-CDD515FF4EBE}" destId="{16153EF5-D82A-48B9-9A8C-8CEDC98975A6}" srcOrd="0" destOrd="0" presId="urn:microsoft.com/office/officeart/2005/8/layout/vList5"/>
    <dgm:cxn modelId="{5916CB5C-73CC-4AEA-9CD8-C9BC8ADC8AD8}" type="presOf" srcId="{30FD3782-8434-4573-AF3B-8B076D5D5C07}" destId="{6513D39E-4E63-40BA-806E-EBF7525F9E5F}" srcOrd="0" destOrd="0" presId="urn:microsoft.com/office/officeart/2005/8/layout/vList5"/>
    <dgm:cxn modelId="{8BC7E24A-0211-4966-8060-015963A06884}" type="presOf" srcId="{882BECF6-9848-44CF-9DE0-D23647B29FAD}" destId="{D082BBA4-87E9-48C5-B817-657499E57B9E}" srcOrd="0" destOrd="0" presId="urn:microsoft.com/office/officeart/2005/8/layout/vList5"/>
    <dgm:cxn modelId="{A3EC076B-B646-4BA8-BA54-A65DF339380C}" srcId="{2D72EEED-4637-46D0-97FC-A7EC2DB7D167}" destId="{F906521F-0C6E-4EB6-A6BD-1E0BBD11B958}" srcOrd="9" destOrd="0" parTransId="{3114E113-EE97-4975-B797-F2E954C3CAEC}" sibTransId="{B4B58FEB-BFCC-4B18-A9B6-9AE26B1AFC8C}"/>
    <dgm:cxn modelId="{220342D8-AA40-497A-9248-CAE3095BFFD8}" type="presOf" srcId="{F906521F-0C6E-4EB6-A6BD-1E0BBD11B958}" destId="{1AB7F26C-AEF5-4787-8AFD-95E21D64D4D6}" srcOrd="0" destOrd="0" presId="urn:microsoft.com/office/officeart/2005/8/layout/vList5"/>
    <dgm:cxn modelId="{2410DEF4-1542-4CD0-87A4-6066BC4415B3}" type="presOf" srcId="{4DFA702E-6D7F-4B18-A1AE-F31D02BF86D7}" destId="{93B62F71-F1D6-4689-92CC-6FDA83A663B1}" srcOrd="0" destOrd="0" presId="urn:microsoft.com/office/officeart/2005/8/layout/vList5"/>
    <dgm:cxn modelId="{41C0C5AE-DB50-42D3-A4A7-25F258A32A78}" srcId="{2D72EEED-4637-46D0-97FC-A7EC2DB7D167}" destId="{7CA9ED70-8020-4D87-AC2D-FD79661242F7}" srcOrd="5" destOrd="0" parTransId="{6F5E5CA2-21C4-4C48-8E83-1F4E5BE66321}" sibTransId="{A574605D-A4CE-4FFE-99FC-0AFC66B8B5C0}"/>
    <dgm:cxn modelId="{DDC29CBF-E940-440A-BD67-D6DCD8FAF045}" type="presParOf" srcId="{B97101F2-A9AE-4309-8768-9167976EDEDD}" destId="{0D179203-EDFD-44CE-8BC1-C2F3DB498D9A}" srcOrd="0" destOrd="0" presId="urn:microsoft.com/office/officeart/2005/8/layout/vList5"/>
    <dgm:cxn modelId="{B268588C-5B6E-4D5A-80EF-81F0C38273ED}" type="presParOf" srcId="{0D179203-EDFD-44CE-8BC1-C2F3DB498D9A}" destId="{63689666-6E36-438E-9B5B-1174E461D4F6}" srcOrd="0" destOrd="0" presId="urn:microsoft.com/office/officeart/2005/8/layout/vList5"/>
    <dgm:cxn modelId="{0ED09ABE-AF7A-4EE0-A5C3-581D079A960F}" type="presParOf" srcId="{B97101F2-A9AE-4309-8768-9167976EDEDD}" destId="{25AF8912-E879-4967-AE4C-669830C61B64}" srcOrd="1" destOrd="0" presId="urn:microsoft.com/office/officeart/2005/8/layout/vList5"/>
    <dgm:cxn modelId="{7275B4D9-A1EE-4841-939A-EAD703063C35}" type="presParOf" srcId="{B97101F2-A9AE-4309-8768-9167976EDEDD}" destId="{77734F5E-654C-4113-ACDD-96638A55C894}" srcOrd="2" destOrd="0" presId="urn:microsoft.com/office/officeart/2005/8/layout/vList5"/>
    <dgm:cxn modelId="{4D7A4292-01DD-4B69-AEB2-0DD31C9841AD}" type="presParOf" srcId="{77734F5E-654C-4113-ACDD-96638A55C894}" destId="{16153EF5-D82A-48B9-9A8C-8CEDC98975A6}" srcOrd="0" destOrd="0" presId="urn:microsoft.com/office/officeart/2005/8/layout/vList5"/>
    <dgm:cxn modelId="{4DBF97C7-F36C-49BC-9753-3159D7B09C08}" type="presParOf" srcId="{B97101F2-A9AE-4309-8768-9167976EDEDD}" destId="{A07B6C0B-2170-40C3-B003-D0E0FBE7199E}" srcOrd="3" destOrd="0" presId="urn:microsoft.com/office/officeart/2005/8/layout/vList5"/>
    <dgm:cxn modelId="{558E7104-C67D-4941-AF61-4EA660B92549}" type="presParOf" srcId="{B97101F2-A9AE-4309-8768-9167976EDEDD}" destId="{9988555E-579F-4651-852C-C523E21E18A5}" srcOrd="4" destOrd="0" presId="urn:microsoft.com/office/officeart/2005/8/layout/vList5"/>
    <dgm:cxn modelId="{E87E39B5-05E2-404C-BCCA-090498AFD615}" type="presParOf" srcId="{9988555E-579F-4651-852C-C523E21E18A5}" destId="{6A832CD5-544F-4770-A57B-63F2FC4FCFE3}" srcOrd="0" destOrd="0" presId="urn:microsoft.com/office/officeart/2005/8/layout/vList5"/>
    <dgm:cxn modelId="{7AD7363E-3141-4E4C-B4D9-E52F470288B3}" type="presParOf" srcId="{B97101F2-A9AE-4309-8768-9167976EDEDD}" destId="{12BA937B-8EBC-47F9-AB71-ACFBF2E7DED9}" srcOrd="5" destOrd="0" presId="urn:microsoft.com/office/officeart/2005/8/layout/vList5"/>
    <dgm:cxn modelId="{94F477B8-367B-4CF2-8BB9-0F00DEF8FDBE}" type="presParOf" srcId="{B97101F2-A9AE-4309-8768-9167976EDEDD}" destId="{E292CCB5-9576-41ED-99C5-85D638AC2EAD}" srcOrd="6" destOrd="0" presId="urn:microsoft.com/office/officeart/2005/8/layout/vList5"/>
    <dgm:cxn modelId="{A50EA350-DAD1-4414-8571-E4C67291A2DA}" type="presParOf" srcId="{E292CCB5-9576-41ED-99C5-85D638AC2EAD}" destId="{6513D39E-4E63-40BA-806E-EBF7525F9E5F}" srcOrd="0" destOrd="0" presId="urn:microsoft.com/office/officeart/2005/8/layout/vList5"/>
    <dgm:cxn modelId="{833C1B85-ACE4-47BD-83A9-6CEC4B17EAC5}" type="presParOf" srcId="{B97101F2-A9AE-4309-8768-9167976EDEDD}" destId="{223D73A8-7E49-42D1-9514-634E27071053}" srcOrd="7" destOrd="0" presId="urn:microsoft.com/office/officeart/2005/8/layout/vList5"/>
    <dgm:cxn modelId="{D1FBBE06-39E3-4A6C-A334-C058AE59F08B}" type="presParOf" srcId="{B97101F2-A9AE-4309-8768-9167976EDEDD}" destId="{6B171A79-4917-46E9-874D-E6CB2F8AAE92}" srcOrd="8" destOrd="0" presId="urn:microsoft.com/office/officeart/2005/8/layout/vList5"/>
    <dgm:cxn modelId="{7075665E-15A4-4F83-B209-7D718700CB54}" type="presParOf" srcId="{6B171A79-4917-46E9-874D-E6CB2F8AAE92}" destId="{B53A75F6-C39F-4A88-AED9-D93BA938392F}" srcOrd="0" destOrd="0" presId="urn:microsoft.com/office/officeart/2005/8/layout/vList5"/>
    <dgm:cxn modelId="{B3953340-DFFA-40FD-A1A7-90B887881BF5}" type="presParOf" srcId="{B97101F2-A9AE-4309-8768-9167976EDEDD}" destId="{476FCF18-39A6-4E36-A680-CE04172AD5F6}" srcOrd="9" destOrd="0" presId="urn:microsoft.com/office/officeart/2005/8/layout/vList5"/>
    <dgm:cxn modelId="{B0628F9C-A07A-4533-854D-76417E3384FB}" type="presParOf" srcId="{B97101F2-A9AE-4309-8768-9167976EDEDD}" destId="{CF31D0CD-F40F-4210-A3BA-E3E2EA183D47}" srcOrd="10" destOrd="0" presId="urn:microsoft.com/office/officeart/2005/8/layout/vList5"/>
    <dgm:cxn modelId="{BDBFB948-4376-4767-A119-90A64F4E1FF4}" type="presParOf" srcId="{CF31D0CD-F40F-4210-A3BA-E3E2EA183D47}" destId="{D2E01B64-68B1-4742-A07F-DF031F20299F}" srcOrd="0" destOrd="0" presId="urn:microsoft.com/office/officeart/2005/8/layout/vList5"/>
    <dgm:cxn modelId="{14CF48EC-E377-4AC4-9D91-0399B51698C1}" type="presParOf" srcId="{B97101F2-A9AE-4309-8768-9167976EDEDD}" destId="{33B9CCB9-3A8B-413D-ABBD-E76672E8BC57}" srcOrd="11" destOrd="0" presId="urn:microsoft.com/office/officeart/2005/8/layout/vList5"/>
    <dgm:cxn modelId="{DA052761-0090-4799-9EC3-DA09A7E6D1E0}" type="presParOf" srcId="{B97101F2-A9AE-4309-8768-9167976EDEDD}" destId="{6E6E98CC-DF99-4E2B-BF6F-0A185440C488}" srcOrd="12" destOrd="0" presId="urn:microsoft.com/office/officeart/2005/8/layout/vList5"/>
    <dgm:cxn modelId="{7B158C57-346B-46EE-AEE3-34EB485B9B5C}" type="presParOf" srcId="{6E6E98CC-DF99-4E2B-BF6F-0A185440C488}" destId="{E9193827-B9E0-4689-A5D3-13496748B9EB}" srcOrd="0" destOrd="0" presId="urn:microsoft.com/office/officeart/2005/8/layout/vList5"/>
    <dgm:cxn modelId="{689FD735-61B6-4DEB-8FB2-35F30A71EA4A}" type="presParOf" srcId="{B97101F2-A9AE-4309-8768-9167976EDEDD}" destId="{2642DD75-C30D-4F3D-9E02-6D2603A12F4B}" srcOrd="13" destOrd="0" presId="urn:microsoft.com/office/officeart/2005/8/layout/vList5"/>
    <dgm:cxn modelId="{EE2B4447-EB9B-4057-B6B4-EDFA9CC75C43}" type="presParOf" srcId="{B97101F2-A9AE-4309-8768-9167976EDEDD}" destId="{5E103CA1-1845-42AF-A6A1-5A3910F3E269}" srcOrd="14" destOrd="0" presId="urn:microsoft.com/office/officeart/2005/8/layout/vList5"/>
    <dgm:cxn modelId="{DEFDD873-355A-401B-820B-2BE40FB47D3E}" type="presParOf" srcId="{5E103CA1-1845-42AF-A6A1-5A3910F3E269}" destId="{93B62F71-F1D6-4689-92CC-6FDA83A663B1}" srcOrd="0" destOrd="0" presId="urn:microsoft.com/office/officeart/2005/8/layout/vList5"/>
    <dgm:cxn modelId="{B2FB0701-BF9A-453C-ABE1-79B60FB042D9}" type="presParOf" srcId="{B97101F2-A9AE-4309-8768-9167976EDEDD}" destId="{4C0707A6-35FA-47F2-A688-6CEE26E35B6D}" srcOrd="15" destOrd="0" presId="urn:microsoft.com/office/officeart/2005/8/layout/vList5"/>
    <dgm:cxn modelId="{F8487EBF-ABD7-43D3-9E84-124392CE1F3D}" type="presParOf" srcId="{B97101F2-A9AE-4309-8768-9167976EDEDD}" destId="{46377F90-3BD7-490F-A6DD-E8AF933D2867}" srcOrd="16" destOrd="0" presId="urn:microsoft.com/office/officeart/2005/8/layout/vList5"/>
    <dgm:cxn modelId="{E00C36F5-1349-45EB-BD22-EA23EAEFD834}" type="presParOf" srcId="{46377F90-3BD7-490F-A6DD-E8AF933D2867}" destId="{D082BBA4-87E9-48C5-B817-657499E57B9E}" srcOrd="0" destOrd="0" presId="urn:microsoft.com/office/officeart/2005/8/layout/vList5"/>
    <dgm:cxn modelId="{04E9A136-997B-47E1-8985-E3D928EE7E37}" type="presParOf" srcId="{B97101F2-A9AE-4309-8768-9167976EDEDD}" destId="{B6215CC9-B395-49AA-96D8-83C55FD3BA7A}" srcOrd="17" destOrd="0" presId="urn:microsoft.com/office/officeart/2005/8/layout/vList5"/>
    <dgm:cxn modelId="{C76B6EBF-6F89-4ECE-A158-135C8E62D3D2}" type="presParOf" srcId="{B97101F2-A9AE-4309-8768-9167976EDEDD}" destId="{4D401375-4BEC-4C34-8A58-9D5F0F5C12E2}" srcOrd="18" destOrd="0" presId="urn:microsoft.com/office/officeart/2005/8/layout/vList5"/>
    <dgm:cxn modelId="{B01874D2-E53F-4AB7-9D2C-4DF94DF1A975}" type="presParOf" srcId="{4D401375-4BEC-4C34-8A58-9D5F0F5C12E2}" destId="{1AB7F26C-AEF5-4787-8AFD-95E21D64D4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4E038-5C2B-4258-99A3-900496F1BF4E}">
      <dsp:nvSpPr>
        <dsp:cNvPr id="0" name=""/>
        <dsp:cNvSpPr/>
      </dsp:nvSpPr>
      <dsp:spPr>
        <a:xfrm>
          <a:off x="3995109" y="1162"/>
          <a:ext cx="704769" cy="458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Asker kommune</a:t>
          </a:r>
          <a:endParaRPr lang="nb-NO" sz="800" kern="1200" dirty="0"/>
        </a:p>
      </dsp:txBody>
      <dsp:txXfrm>
        <a:off x="4017472" y="23525"/>
        <a:ext cx="660043" cy="413374"/>
      </dsp:txXfrm>
    </dsp:sp>
    <dsp:sp modelId="{D70886BA-D775-4851-AC60-C05D7757BB12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3277634" y="21937"/>
              </a:moveTo>
              <a:arcTo wR="2920351" hR="2920351" stAng="16621638" swAng="56992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E8C11-CDB7-4E01-86ED-C9FD8705578F}">
      <dsp:nvSpPr>
        <dsp:cNvPr id="0" name=""/>
        <dsp:cNvSpPr/>
      </dsp:nvSpPr>
      <dsp:spPr>
        <a:xfrm>
          <a:off x="5182923" y="253640"/>
          <a:ext cx="704769" cy="458100"/>
        </a:xfrm>
        <a:prstGeom prst="roundRect">
          <a:avLst/>
        </a:prstGeom>
        <a:solidFill>
          <a:schemeClr val="accent3">
            <a:hueOff val="803590"/>
            <a:satOff val="-1206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Drammen kommune</a:t>
          </a:r>
          <a:endParaRPr lang="nb-NO" sz="800" kern="1200" dirty="0"/>
        </a:p>
      </dsp:txBody>
      <dsp:txXfrm>
        <a:off x="5205286" y="276003"/>
        <a:ext cx="660043" cy="413374"/>
      </dsp:txXfrm>
    </dsp:sp>
    <dsp:sp modelId="{92964279-83E8-4D05-B269-38C3CF077A7E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4464782" y="441806"/>
              </a:moveTo>
              <a:arcTo wR="2920351" hR="2920351" stAng="18115671" swAng="575679"/>
            </a:path>
          </a:pathLst>
        </a:custGeom>
        <a:noFill/>
        <a:ln w="9525" cap="flat" cmpd="sng" algn="ctr">
          <a:solidFill>
            <a:schemeClr val="accent3">
              <a:hueOff val="803590"/>
              <a:satOff val="-1206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2A3C9-6AA4-4675-B96C-F8F42BF1C7FD}">
      <dsp:nvSpPr>
        <dsp:cNvPr id="0" name=""/>
        <dsp:cNvSpPr/>
      </dsp:nvSpPr>
      <dsp:spPr>
        <a:xfrm>
          <a:off x="6165353" y="967417"/>
          <a:ext cx="704769" cy="458100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Tønsberg og Nøtterøy kommune</a:t>
          </a:r>
          <a:endParaRPr lang="nb-NO" sz="800" kern="1200" dirty="0"/>
        </a:p>
      </dsp:txBody>
      <dsp:txXfrm>
        <a:off x="6187716" y="989780"/>
        <a:ext cx="660043" cy="413374"/>
      </dsp:txXfrm>
    </dsp:sp>
    <dsp:sp modelId="{4B8FD8B3-F97D-496C-9E2D-1B4A4752BD1F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5280783" y="1200812"/>
              </a:moveTo>
              <a:arcTo wR="2920351" hR="2920351" stAng="19435634" swAng="788585"/>
            </a:path>
          </a:pathLst>
        </a:custGeom>
        <a:noFill/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6747-7410-4BF5-8013-B023E4203CF5}">
      <dsp:nvSpPr>
        <dsp:cNvPr id="0" name=""/>
        <dsp:cNvSpPr/>
      </dsp:nvSpPr>
      <dsp:spPr>
        <a:xfrm>
          <a:off x="6772528" y="2019075"/>
          <a:ext cx="704769" cy="458100"/>
        </a:xfrm>
        <a:prstGeom prst="roundRect">
          <a:avLst/>
        </a:prstGeom>
        <a:solidFill>
          <a:schemeClr val="accent3">
            <a:hueOff val="2410771"/>
            <a:satOff val="-361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Elverum kommune</a:t>
          </a:r>
          <a:endParaRPr lang="nb-NO" sz="800" kern="1200" dirty="0"/>
        </a:p>
      </dsp:txBody>
      <dsp:txXfrm>
        <a:off x="6794891" y="2041438"/>
        <a:ext cx="660043" cy="413374"/>
      </dsp:txXfrm>
    </dsp:sp>
    <dsp:sp modelId="{D362647D-69DC-4F9D-AA21-86E2D0AB11B5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5763734" y="2254298"/>
              </a:moveTo>
              <a:arcTo wR="2920351" hR="2920351" stAng="20808982" swAng="871869"/>
            </a:path>
          </a:pathLst>
        </a:custGeom>
        <a:noFill/>
        <a:ln w="9525" cap="flat" cmpd="sng" algn="ctr">
          <a:solidFill>
            <a:schemeClr val="accent3">
              <a:hueOff val="2410771"/>
              <a:satOff val="-3617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0CDF7-5154-4265-8404-CF46C0AE97FE}">
      <dsp:nvSpPr>
        <dsp:cNvPr id="0" name=""/>
        <dsp:cNvSpPr/>
      </dsp:nvSpPr>
      <dsp:spPr>
        <a:xfrm>
          <a:off x="6899462" y="3226774"/>
          <a:ext cx="704769" cy="458100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Sola kommune</a:t>
          </a:r>
          <a:endParaRPr lang="nb-NO" sz="800" kern="1200" dirty="0"/>
        </a:p>
      </dsp:txBody>
      <dsp:txXfrm>
        <a:off x="6921825" y="3249137"/>
        <a:ext cx="660043" cy="413374"/>
      </dsp:txXfrm>
    </dsp:sp>
    <dsp:sp modelId="{03B50007-0700-44FC-ACCC-C1DE4F6C799D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5790060" y="3461852"/>
              </a:moveTo>
              <a:arcTo wR="2920351" hR="2920351" stAng="641148" swAng="846256"/>
            </a:path>
          </a:pathLst>
        </a:custGeom>
        <a:noFill/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D724A-250A-4393-947A-C4A5C8B74718}">
      <dsp:nvSpPr>
        <dsp:cNvPr id="0" name=""/>
        <dsp:cNvSpPr/>
      </dsp:nvSpPr>
      <dsp:spPr>
        <a:xfrm>
          <a:off x="6524208" y="4381690"/>
          <a:ext cx="704769" cy="458100"/>
        </a:xfrm>
        <a:prstGeom prst="roundRect">
          <a:avLst/>
        </a:prstGeom>
        <a:solidFill>
          <a:schemeClr val="accent3">
            <a:hueOff val="4017952"/>
            <a:satOff val="-602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Stord kommune</a:t>
          </a:r>
          <a:endParaRPr lang="nb-NO" sz="800" kern="1200" dirty="0"/>
        </a:p>
      </dsp:txBody>
      <dsp:txXfrm>
        <a:off x="6546571" y="4404053"/>
        <a:ext cx="660043" cy="413374"/>
      </dsp:txXfrm>
    </dsp:sp>
    <dsp:sp modelId="{B179D17A-B1D7-4E32-B80A-DD734EFC6E2F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5299153" y="4614386"/>
              </a:moveTo>
              <a:arcTo wR="2920351" hR="2920351" stAng="2127367" swAng="681814"/>
            </a:path>
          </a:pathLst>
        </a:custGeom>
        <a:noFill/>
        <a:ln w="9525" cap="flat" cmpd="sng" algn="ctr">
          <a:solidFill>
            <a:schemeClr val="accent3">
              <a:hueOff val="4017952"/>
              <a:satOff val="-6029"/>
              <a:lumOff val="-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64B4E-23AD-4D60-99D7-77F4C7CC0009}">
      <dsp:nvSpPr>
        <dsp:cNvPr id="0" name=""/>
        <dsp:cNvSpPr/>
      </dsp:nvSpPr>
      <dsp:spPr>
        <a:xfrm>
          <a:off x="5711648" y="5284128"/>
          <a:ext cx="704769" cy="458100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Bydel Åsane i Bergen</a:t>
          </a:r>
          <a:endParaRPr lang="nb-NO" sz="800" kern="1200" dirty="0"/>
        </a:p>
      </dsp:txBody>
      <dsp:txXfrm>
        <a:off x="5734011" y="5306491"/>
        <a:ext cx="660043" cy="413374"/>
      </dsp:txXfrm>
    </dsp:sp>
    <dsp:sp modelId="{5C0721D8-241E-47AD-B1C1-92166832888D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4280603" y="5504567"/>
              </a:moveTo>
              <a:arcTo wR="2920351" hR="2920351" stAng="3734343" swAng="509518"/>
            </a:path>
          </a:pathLst>
        </a:custGeom>
        <a:noFill/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60A3C-0334-4A33-9995-8F5DA51C0991}">
      <dsp:nvSpPr>
        <dsp:cNvPr id="0" name=""/>
        <dsp:cNvSpPr/>
      </dsp:nvSpPr>
      <dsp:spPr>
        <a:xfrm>
          <a:off x="4602284" y="5778049"/>
          <a:ext cx="704769" cy="4581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Time kommune</a:t>
          </a:r>
          <a:endParaRPr lang="nb-NO" sz="800" kern="1200" dirty="0"/>
        </a:p>
      </dsp:txBody>
      <dsp:txXfrm>
        <a:off x="4624647" y="5800412"/>
        <a:ext cx="660043" cy="413374"/>
      </dsp:txXfrm>
    </dsp:sp>
    <dsp:sp modelId="{E2735A45-9C54-456F-90E3-28FDAAA770BD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3170065" y="5830007"/>
              </a:moveTo>
              <a:arcTo wR="2920351" hR="2920351" stAng="5105685" swAng="588629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8AECC-1AFD-4256-83BC-E14DAE55AE8F}">
      <dsp:nvSpPr>
        <dsp:cNvPr id="0" name=""/>
        <dsp:cNvSpPr/>
      </dsp:nvSpPr>
      <dsp:spPr>
        <a:xfrm>
          <a:off x="3387933" y="5778049"/>
          <a:ext cx="704769" cy="458100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Askøy kommune</a:t>
          </a:r>
          <a:endParaRPr lang="nb-NO" sz="800" kern="1200" dirty="0"/>
        </a:p>
      </dsp:txBody>
      <dsp:txXfrm>
        <a:off x="3410296" y="5800412"/>
        <a:ext cx="660043" cy="413374"/>
      </dsp:txXfrm>
    </dsp:sp>
    <dsp:sp modelId="{E84EEC97-4115-4004-824E-21C44DA63349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1956625" y="5677104"/>
              </a:moveTo>
              <a:arcTo wR="2920351" hR="2920351" stAng="6556139" swAng="509518"/>
            </a:path>
          </a:pathLst>
        </a:custGeom>
        <a:noFill/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70641-1D7B-4CEC-B270-B5AA224FA47C}">
      <dsp:nvSpPr>
        <dsp:cNvPr id="0" name=""/>
        <dsp:cNvSpPr/>
      </dsp:nvSpPr>
      <dsp:spPr>
        <a:xfrm>
          <a:off x="2278569" y="5284128"/>
          <a:ext cx="704769" cy="458100"/>
        </a:xfrm>
        <a:prstGeom prst="roundRect">
          <a:avLst/>
        </a:prstGeom>
        <a:solidFill>
          <a:schemeClr val="accent3">
            <a:hueOff val="7232312"/>
            <a:satOff val="-10851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Vennesla kommune</a:t>
          </a:r>
          <a:endParaRPr lang="nb-NO" sz="800" kern="1200" dirty="0"/>
        </a:p>
      </dsp:txBody>
      <dsp:txXfrm>
        <a:off x="2300932" y="5306491"/>
        <a:ext cx="660043" cy="413374"/>
      </dsp:txXfrm>
    </dsp:sp>
    <dsp:sp modelId="{31C07A8D-42F7-45C1-A34F-C49A8A551EF1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921964" y="5049882"/>
              </a:moveTo>
              <a:arcTo wR="2920351" hR="2920351" stAng="7990820" swAng="681814"/>
            </a:path>
          </a:pathLst>
        </a:custGeom>
        <a:noFill/>
        <a:ln w="9525" cap="flat" cmpd="sng" algn="ctr">
          <a:solidFill>
            <a:schemeClr val="accent3">
              <a:hueOff val="7232312"/>
              <a:satOff val="-10851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CFBD-2BE5-4B1B-B35A-45B871578B25}">
      <dsp:nvSpPr>
        <dsp:cNvPr id="0" name=""/>
        <dsp:cNvSpPr/>
      </dsp:nvSpPr>
      <dsp:spPr>
        <a:xfrm>
          <a:off x="1466010" y="4381690"/>
          <a:ext cx="704769" cy="458100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Lillesand kommune</a:t>
          </a:r>
          <a:endParaRPr lang="nb-NO" sz="800" kern="1200" dirty="0"/>
        </a:p>
      </dsp:txBody>
      <dsp:txXfrm>
        <a:off x="1488373" y="4404053"/>
        <a:ext cx="660043" cy="413374"/>
      </dsp:txXfrm>
    </dsp:sp>
    <dsp:sp modelId="{4FBD771B-5783-44F4-B42F-DC684ED97F68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269109" y="4144839"/>
              </a:moveTo>
              <a:arcTo wR="2920351" hR="2920351" stAng="9312596" swAng="846256"/>
            </a:path>
          </a:pathLst>
        </a:custGeom>
        <a:noFill/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F085A-1094-4471-B91E-C55D74DAE6C0}">
      <dsp:nvSpPr>
        <dsp:cNvPr id="0" name=""/>
        <dsp:cNvSpPr/>
      </dsp:nvSpPr>
      <dsp:spPr>
        <a:xfrm>
          <a:off x="1090755" y="3226774"/>
          <a:ext cx="704769" cy="458100"/>
        </a:xfrm>
        <a:prstGeom prst="roundRect">
          <a:avLst/>
        </a:prstGeom>
        <a:solidFill>
          <a:schemeClr val="accent3">
            <a:hueOff val="8839492"/>
            <a:satOff val="-13263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Bydel Fyllingsdalen i Bergen</a:t>
          </a:r>
          <a:endParaRPr lang="nb-NO" sz="800" kern="1200" dirty="0"/>
        </a:p>
      </dsp:txBody>
      <dsp:txXfrm>
        <a:off x="1113118" y="3249137"/>
        <a:ext cx="660043" cy="413374"/>
      </dsp:txXfrm>
    </dsp:sp>
    <dsp:sp modelId="{9E1FCAF9-67A6-44AF-8A2F-7C48480C3C7E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807" y="2989027"/>
              </a:moveTo>
              <a:arcTo wR="2920351" hR="2920351" stAng="10719149" swAng="871869"/>
            </a:path>
          </a:pathLst>
        </a:custGeom>
        <a:noFill/>
        <a:ln w="9525" cap="flat" cmpd="sng" algn="ctr">
          <a:solidFill>
            <a:schemeClr val="accent3">
              <a:hueOff val="8839492"/>
              <a:satOff val="-13263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37EE9-4AB1-41D3-9E9F-2B6E1521A72F}">
      <dsp:nvSpPr>
        <dsp:cNvPr id="0" name=""/>
        <dsp:cNvSpPr/>
      </dsp:nvSpPr>
      <dsp:spPr>
        <a:xfrm>
          <a:off x="1217689" y="2019075"/>
          <a:ext cx="704769" cy="458100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Kvinnherad kommune</a:t>
          </a:r>
          <a:endParaRPr lang="nb-NO" sz="800" kern="1200" dirty="0"/>
        </a:p>
      </dsp:txBody>
      <dsp:txXfrm>
        <a:off x="1240052" y="2041438"/>
        <a:ext cx="660043" cy="413374"/>
      </dsp:txXfrm>
    </dsp:sp>
    <dsp:sp modelId="{AA3F0E68-DC0A-4D80-9479-1640E2B94E11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230755" y="1782579"/>
              </a:moveTo>
              <a:arcTo wR="2920351" hR="2920351" stAng="12175781" swAng="788585"/>
            </a:path>
          </a:pathLst>
        </a:custGeom>
        <a:noFill/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2F132-7CED-48B4-B857-4DF5495D93D3}">
      <dsp:nvSpPr>
        <dsp:cNvPr id="0" name=""/>
        <dsp:cNvSpPr/>
      </dsp:nvSpPr>
      <dsp:spPr>
        <a:xfrm>
          <a:off x="1824864" y="967417"/>
          <a:ext cx="704769" cy="458100"/>
        </a:xfrm>
        <a:prstGeom prst="roundRect">
          <a:avLst/>
        </a:prstGeom>
        <a:solidFill>
          <a:schemeClr val="accent3">
            <a:hueOff val="10446673"/>
            <a:satOff val="-1567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Bydel Nordre Aker i Oslo</a:t>
          </a:r>
          <a:endParaRPr lang="nb-NO" sz="800" kern="1200" dirty="0"/>
        </a:p>
      </dsp:txBody>
      <dsp:txXfrm>
        <a:off x="1847227" y="989780"/>
        <a:ext cx="660043" cy="413374"/>
      </dsp:txXfrm>
    </dsp:sp>
    <dsp:sp modelId="{3B229E23-B062-4A9B-A195-41AF17BA266D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984409" y="733897"/>
              </a:moveTo>
              <a:arcTo wR="2920351" hR="2920351" stAng="13708650" swAng="575679"/>
            </a:path>
          </a:pathLst>
        </a:custGeom>
        <a:noFill/>
        <a:ln w="9525" cap="flat" cmpd="sng" algn="ctr">
          <a:solidFill>
            <a:schemeClr val="accent3">
              <a:hueOff val="10446673"/>
              <a:satOff val="-15674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C6A56-5172-4D3C-9FBB-E2320A3BD4B8}">
      <dsp:nvSpPr>
        <dsp:cNvPr id="0" name=""/>
        <dsp:cNvSpPr/>
      </dsp:nvSpPr>
      <dsp:spPr>
        <a:xfrm>
          <a:off x="2807295" y="253640"/>
          <a:ext cx="704769" cy="4581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Molde kommune</a:t>
          </a:r>
          <a:endParaRPr lang="nb-NO" sz="800" kern="1200" dirty="0"/>
        </a:p>
      </dsp:txBody>
      <dsp:txXfrm>
        <a:off x="2829658" y="276003"/>
        <a:ext cx="660043" cy="413374"/>
      </dsp:txXfrm>
    </dsp:sp>
    <dsp:sp modelId="{373B4739-AC25-4B46-A677-8F90899A01AA}">
      <dsp:nvSpPr>
        <dsp:cNvPr id="0" name=""/>
        <dsp:cNvSpPr/>
      </dsp:nvSpPr>
      <dsp:spPr>
        <a:xfrm>
          <a:off x="1427142" y="230212"/>
          <a:ext cx="5840703" cy="5840703"/>
        </a:xfrm>
        <a:custGeom>
          <a:avLst/>
          <a:gdLst/>
          <a:ahLst/>
          <a:cxnLst/>
          <a:rect l="0" t="0" r="0" b="0"/>
          <a:pathLst>
            <a:path>
              <a:moveTo>
                <a:pt x="2089651" y="120638"/>
              </a:moveTo>
              <a:arcTo wR="2920351" hR="2920351" stAng="15208434" swAng="56992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E8B49-5494-41CC-BF33-873D21D10FC7}">
      <dsp:nvSpPr>
        <dsp:cNvPr id="0" name=""/>
        <dsp:cNvSpPr/>
      </dsp:nvSpPr>
      <dsp:spPr>
        <a:xfrm>
          <a:off x="0" y="0"/>
          <a:ext cx="1028699" cy="144016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Uforpliktende informasjons-møte</a:t>
          </a:r>
          <a:endParaRPr lang="nb-NO" sz="1200" kern="1200" dirty="0"/>
        </a:p>
      </dsp:txBody>
      <dsp:txXfrm>
        <a:off x="30130" y="30130"/>
        <a:ext cx="968439" cy="1379900"/>
      </dsp:txXfrm>
    </dsp:sp>
    <dsp:sp modelId="{4A99EDFA-FCCF-42F2-BD1A-A0C01756199D}">
      <dsp:nvSpPr>
        <dsp:cNvPr id="0" name=""/>
        <dsp:cNvSpPr/>
      </dsp:nvSpPr>
      <dsp:spPr>
        <a:xfrm>
          <a:off x="1131570" y="592521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1131570" y="643544"/>
        <a:ext cx="152659" cy="153071"/>
      </dsp:txXfrm>
    </dsp:sp>
    <dsp:sp modelId="{D733599B-AFFA-4CCD-BBDD-7B88B00406B7}">
      <dsp:nvSpPr>
        <dsp:cNvPr id="0" name=""/>
        <dsp:cNvSpPr/>
      </dsp:nvSpPr>
      <dsp:spPr>
        <a:xfrm>
          <a:off x="1440180" y="0"/>
          <a:ext cx="1028699" cy="144016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Ønsker og drømmer</a:t>
          </a:r>
          <a:endParaRPr lang="nb-NO" sz="1200" kern="1200" dirty="0"/>
        </a:p>
      </dsp:txBody>
      <dsp:txXfrm>
        <a:off x="1470310" y="30130"/>
        <a:ext cx="968439" cy="1379900"/>
      </dsp:txXfrm>
    </dsp:sp>
    <dsp:sp modelId="{975448EF-758D-4999-9F78-201CB02855E6}">
      <dsp:nvSpPr>
        <dsp:cNvPr id="0" name=""/>
        <dsp:cNvSpPr/>
      </dsp:nvSpPr>
      <dsp:spPr>
        <a:xfrm>
          <a:off x="2571750" y="592521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2571750" y="643544"/>
        <a:ext cx="152659" cy="153071"/>
      </dsp:txXfrm>
    </dsp:sp>
    <dsp:sp modelId="{A5A22BDB-3951-4386-8D8C-FEA56E361FD0}">
      <dsp:nvSpPr>
        <dsp:cNvPr id="0" name=""/>
        <dsp:cNvSpPr/>
      </dsp:nvSpPr>
      <dsp:spPr>
        <a:xfrm>
          <a:off x="2880360" y="0"/>
          <a:ext cx="1028699" cy="144016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Kartlegging av fritids-aktiviteter</a:t>
          </a:r>
          <a:endParaRPr lang="nb-NO" sz="1200" kern="1200" dirty="0"/>
        </a:p>
      </dsp:txBody>
      <dsp:txXfrm>
        <a:off x="2910490" y="30130"/>
        <a:ext cx="968439" cy="1379900"/>
      </dsp:txXfrm>
    </dsp:sp>
    <dsp:sp modelId="{F60A4BBA-27E4-4EE4-990C-6553397701FA}">
      <dsp:nvSpPr>
        <dsp:cNvPr id="0" name=""/>
        <dsp:cNvSpPr/>
      </dsp:nvSpPr>
      <dsp:spPr>
        <a:xfrm>
          <a:off x="4011930" y="592521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4011930" y="643544"/>
        <a:ext cx="152659" cy="153071"/>
      </dsp:txXfrm>
    </dsp:sp>
    <dsp:sp modelId="{E69DAF5C-C9E3-4434-B00F-7A706A1B864C}">
      <dsp:nvSpPr>
        <dsp:cNvPr id="0" name=""/>
        <dsp:cNvSpPr/>
      </dsp:nvSpPr>
      <dsp:spPr>
        <a:xfrm>
          <a:off x="4320540" y="0"/>
          <a:ext cx="1028699" cy="144016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Valg av aktivitet</a:t>
          </a:r>
          <a:endParaRPr lang="nb-NO" sz="1200" kern="1200" dirty="0"/>
        </a:p>
      </dsp:txBody>
      <dsp:txXfrm>
        <a:off x="4350670" y="30130"/>
        <a:ext cx="968439" cy="1379900"/>
      </dsp:txXfrm>
    </dsp:sp>
    <dsp:sp modelId="{1A72E231-BEF5-49D4-B33C-6CB1E04DD395}">
      <dsp:nvSpPr>
        <dsp:cNvPr id="0" name=""/>
        <dsp:cNvSpPr/>
      </dsp:nvSpPr>
      <dsp:spPr>
        <a:xfrm>
          <a:off x="5452110" y="592521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5452110" y="643544"/>
        <a:ext cx="152659" cy="153071"/>
      </dsp:txXfrm>
    </dsp:sp>
    <dsp:sp modelId="{98FC2A56-62C5-4722-9F54-B80F26F0E0F3}">
      <dsp:nvSpPr>
        <dsp:cNvPr id="0" name=""/>
        <dsp:cNvSpPr/>
      </dsp:nvSpPr>
      <dsp:spPr>
        <a:xfrm>
          <a:off x="5760719" y="0"/>
          <a:ext cx="1028699" cy="144016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Finne tilrettelegger</a:t>
          </a:r>
          <a:endParaRPr lang="nb-NO" sz="1200" kern="1200" dirty="0"/>
        </a:p>
      </dsp:txBody>
      <dsp:txXfrm>
        <a:off x="5790849" y="30130"/>
        <a:ext cx="968439" cy="1379900"/>
      </dsp:txXfrm>
    </dsp:sp>
    <dsp:sp modelId="{0088A367-9AB0-42BA-8CB6-B5150970BDCF}">
      <dsp:nvSpPr>
        <dsp:cNvPr id="0" name=""/>
        <dsp:cNvSpPr/>
      </dsp:nvSpPr>
      <dsp:spPr>
        <a:xfrm>
          <a:off x="6892289" y="592521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6892289" y="643544"/>
        <a:ext cx="152659" cy="153071"/>
      </dsp:txXfrm>
    </dsp:sp>
    <dsp:sp modelId="{02AD9641-41C6-4F07-A50A-613F9700507A}">
      <dsp:nvSpPr>
        <dsp:cNvPr id="0" name=""/>
        <dsp:cNvSpPr/>
      </dsp:nvSpPr>
      <dsp:spPr>
        <a:xfrm>
          <a:off x="7200899" y="0"/>
          <a:ext cx="1028699" cy="144016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Inkludering</a:t>
          </a:r>
          <a:endParaRPr lang="nb-NO" sz="1200" kern="1200" dirty="0"/>
        </a:p>
      </dsp:txBody>
      <dsp:txXfrm>
        <a:off x="7231029" y="30130"/>
        <a:ext cx="968439" cy="1379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DD36E-D39D-4300-B6EE-924231887071}">
      <dsp:nvSpPr>
        <dsp:cNvPr id="0" name=""/>
        <dsp:cNvSpPr/>
      </dsp:nvSpPr>
      <dsp:spPr>
        <a:xfrm>
          <a:off x="1370" y="1213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Saksbehandlere i støttekontakttjenesten i Aktiv fritid</a:t>
          </a:r>
          <a:endParaRPr lang="nb-NO" sz="1200" kern="1200" dirty="0"/>
        </a:p>
      </dsp:txBody>
      <dsp:txXfrm>
        <a:off x="22451" y="22294"/>
        <a:ext cx="2763409" cy="389675"/>
      </dsp:txXfrm>
    </dsp:sp>
    <dsp:sp modelId="{DCF1540B-2426-41A4-B5D9-BB7655F63830}">
      <dsp:nvSpPr>
        <dsp:cNvPr id="0" name=""/>
        <dsp:cNvSpPr/>
      </dsp:nvSpPr>
      <dsp:spPr>
        <a:xfrm>
          <a:off x="1370" y="454641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Vedtakskontoret</a:t>
          </a:r>
          <a:endParaRPr lang="nb-NO" sz="1200" kern="1200" dirty="0"/>
        </a:p>
      </dsp:txBody>
      <dsp:txXfrm>
        <a:off x="22451" y="475722"/>
        <a:ext cx="2763409" cy="389675"/>
      </dsp:txXfrm>
    </dsp:sp>
    <dsp:sp modelId="{EA37891D-A64D-4EA6-A157-0D2419CCC627}">
      <dsp:nvSpPr>
        <dsp:cNvPr id="0" name=""/>
        <dsp:cNvSpPr/>
      </dsp:nvSpPr>
      <dsp:spPr>
        <a:xfrm>
          <a:off x="1370" y="908070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Ungdoms- og videregående skoler</a:t>
          </a:r>
          <a:endParaRPr lang="nb-NO" sz="1200" kern="1200" dirty="0"/>
        </a:p>
      </dsp:txBody>
      <dsp:txXfrm>
        <a:off x="22451" y="929151"/>
        <a:ext cx="2763409" cy="389675"/>
      </dsp:txXfrm>
    </dsp:sp>
    <dsp:sp modelId="{08076A10-CE3A-4D34-A6C5-B2784DE1CE90}">
      <dsp:nvSpPr>
        <dsp:cNvPr id="0" name=""/>
        <dsp:cNvSpPr/>
      </dsp:nvSpPr>
      <dsp:spPr>
        <a:xfrm>
          <a:off x="1370" y="1361499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BUP</a:t>
          </a:r>
          <a:endParaRPr lang="nb-NO" sz="1200" kern="1200" dirty="0"/>
        </a:p>
      </dsp:txBody>
      <dsp:txXfrm>
        <a:off x="22451" y="1382580"/>
        <a:ext cx="2763409" cy="389675"/>
      </dsp:txXfrm>
    </dsp:sp>
    <dsp:sp modelId="{BDD1025E-40C7-406C-81D5-36B123F4C02E}">
      <dsp:nvSpPr>
        <dsp:cNvPr id="0" name=""/>
        <dsp:cNvSpPr/>
      </dsp:nvSpPr>
      <dsp:spPr>
        <a:xfrm>
          <a:off x="1370" y="1814928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PUT</a:t>
          </a:r>
          <a:endParaRPr lang="nb-NO" sz="1200" kern="1200"/>
        </a:p>
      </dsp:txBody>
      <dsp:txXfrm>
        <a:off x="22451" y="1836009"/>
        <a:ext cx="2763409" cy="389675"/>
      </dsp:txXfrm>
    </dsp:sp>
    <dsp:sp modelId="{B68C3D08-8D6E-4E05-8475-110FB9AB4248}">
      <dsp:nvSpPr>
        <dsp:cNvPr id="0" name=""/>
        <dsp:cNvSpPr/>
      </dsp:nvSpPr>
      <dsp:spPr>
        <a:xfrm>
          <a:off x="1370" y="2268357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TIPS</a:t>
          </a:r>
          <a:endParaRPr lang="nb-NO" sz="1200" kern="1200"/>
        </a:p>
      </dsp:txBody>
      <dsp:txXfrm>
        <a:off x="22451" y="2289438"/>
        <a:ext cx="2763409" cy="389675"/>
      </dsp:txXfrm>
    </dsp:sp>
    <dsp:sp modelId="{DAEFAC35-008F-4D51-BD2F-9A2579588BBF}">
      <dsp:nvSpPr>
        <dsp:cNvPr id="0" name=""/>
        <dsp:cNvSpPr/>
      </dsp:nvSpPr>
      <dsp:spPr>
        <a:xfrm>
          <a:off x="1370" y="2721786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Oppfølgingstjenesten</a:t>
          </a:r>
          <a:endParaRPr lang="nb-NO" sz="1200" kern="1200"/>
        </a:p>
      </dsp:txBody>
      <dsp:txXfrm>
        <a:off x="22451" y="2742867"/>
        <a:ext cx="2763409" cy="389675"/>
      </dsp:txXfrm>
    </dsp:sp>
    <dsp:sp modelId="{09F62A6B-AAC3-48EF-8B3F-1C58CF9D74B1}">
      <dsp:nvSpPr>
        <dsp:cNvPr id="0" name=""/>
        <dsp:cNvSpPr/>
      </dsp:nvSpPr>
      <dsp:spPr>
        <a:xfrm>
          <a:off x="1370" y="3175215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Seksjon rustiltak</a:t>
          </a:r>
          <a:endParaRPr lang="nb-NO" sz="1200" kern="1200"/>
        </a:p>
      </dsp:txBody>
      <dsp:txXfrm>
        <a:off x="22451" y="3196296"/>
        <a:ext cx="2763409" cy="389675"/>
      </dsp:txXfrm>
    </dsp:sp>
    <dsp:sp modelId="{2D1A8FBF-9047-44F6-BFF5-2ECACAAC5077}">
      <dsp:nvSpPr>
        <dsp:cNvPr id="0" name=""/>
        <dsp:cNvSpPr/>
      </dsp:nvSpPr>
      <dsp:spPr>
        <a:xfrm>
          <a:off x="1370" y="3628644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Askerbasen</a:t>
          </a:r>
          <a:endParaRPr lang="nb-NO" sz="1200" kern="1200"/>
        </a:p>
      </dsp:txBody>
      <dsp:txXfrm>
        <a:off x="22451" y="3649725"/>
        <a:ext cx="2763409" cy="389675"/>
      </dsp:txXfrm>
    </dsp:sp>
    <dsp:sp modelId="{E7B8AD9E-8643-4572-B221-B718951DE8EE}">
      <dsp:nvSpPr>
        <dsp:cNvPr id="0" name=""/>
        <dsp:cNvSpPr/>
      </dsp:nvSpPr>
      <dsp:spPr>
        <a:xfrm>
          <a:off x="1370" y="4082073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Utekontakten</a:t>
          </a:r>
          <a:endParaRPr lang="nb-NO" sz="1200" kern="1200" dirty="0"/>
        </a:p>
      </dsp:txBody>
      <dsp:txXfrm>
        <a:off x="22451" y="4103154"/>
        <a:ext cx="2763409" cy="389675"/>
      </dsp:txXfrm>
    </dsp:sp>
    <dsp:sp modelId="{8C85B105-F2C6-4D0D-A4D2-5E98A337B1C4}">
      <dsp:nvSpPr>
        <dsp:cNvPr id="0" name=""/>
        <dsp:cNvSpPr/>
      </dsp:nvSpPr>
      <dsp:spPr>
        <a:xfrm>
          <a:off x="1370" y="4535501"/>
          <a:ext cx="2805571" cy="43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Modus arbeid og opplæring</a:t>
          </a:r>
          <a:endParaRPr lang="nb-NO" sz="1200" kern="1200" dirty="0"/>
        </a:p>
      </dsp:txBody>
      <dsp:txXfrm>
        <a:off x="22451" y="4556582"/>
        <a:ext cx="2763409" cy="38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89666-6E36-438E-9B5B-1174E461D4F6}">
      <dsp:nvSpPr>
        <dsp:cNvPr id="0" name=""/>
        <dsp:cNvSpPr/>
      </dsp:nvSpPr>
      <dsp:spPr>
        <a:xfrm>
          <a:off x="0" y="1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smtClean="0"/>
            <a:t>Psykososialt team</a:t>
          </a:r>
          <a:endParaRPr lang="nb-NO" sz="1300" kern="1200" dirty="0"/>
        </a:p>
      </dsp:txBody>
      <dsp:txXfrm>
        <a:off x="23000" y="23001"/>
        <a:ext cx="2903447" cy="425158"/>
      </dsp:txXfrm>
    </dsp:sp>
    <dsp:sp modelId="{16153EF5-D82A-48B9-9A8C-8CEDC98975A6}">
      <dsp:nvSpPr>
        <dsp:cNvPr id="0" name=""/>
        <dsp:cNvSpPr/>
      </dsp:nvSpPr>
      <dsp:spPr>
        <a:xfrm>
          <a:off x="1440" y="497619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Barneverntjenesten</a:t>
          </a:r>
          <a:endParaRPr lang="nb-NO" sz="1300" kern="1200"/>
        </a:p>
      </dsp:txBody>
      <dsp:txXfrm>
        <a:off x="24440" y="520619"/>
        <a:ext cx="2903447" cy="425158"/>
      </dsp:txXfrm>
    </dsp:sp>
    <dsp:sp modelId="{6A832CD5-544F-4770-A57B-63F2FC4FCFE3}">
      <dsp:nvSpPr>
        <dsp:cNvPr id="0" name=""/>
        <dsp:cNvSpPr/>
      </dsp:nvSpPr>
      <dsp:spPr>
        <a:xfrm>
          <a:off x="1440" y="992335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Barne- og familieetaten</a:t>
          </a:r>
          <a:endParaRPr lang="nb-NO" sz="1300" kern="1200"/>
        </a:p>
      </dsp:txBody>
      <dsp:txXfrm>
        <a:off x="24440" y="1015335"/>
        <a:ext cx="2903447" cy="425158"/>
      </dsp:txXfrm>
    </dsp:sp>
    <dsp:sp modelId="{6513D39E-4E63-40BA-806E-EBF7525F9E5F}">
      <dsp:nvSpPr>
        <dsp:cNvPr id="0" name=""/>
        <dsp:cNvSpPr/>
      </dsp:nvSpPr>
      <dsp:spPr>
        <a:xfrm>
          <a:off x="1440" y="1487052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smtClean="0"/>
            <a:t>Utredningsseksjon for ungdom, Blakstad sykehus</a:t>
          </a:r>
          <a:endParaRPr lang="nb-NO" sz="1300" kern="1200" dirty="0"/>
        </a:p>
      </dsp:txBody>
      <dsp:txXfrm>
        <a:off x="24440" y="1510052"/>
        <a:ext cx="2903447" cy="425158"/>
      </dsp:txXfrm>
    </dsp:sp>
    <dsp:sp modelId="{B53A75F6-C39F-4A88-AED9-D93BA938392F}">
      <dsp:nvSpPr>
        <dsp:cNvPr id="0" name=""/>
        <dsp:cNvSpPr/>
      </dsp:nvSpPr>
      <dsp:spPr>
        <a:xfrm>
          <a:off x="1440" y="1981768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smtClean="0"/>
            <a:t>Hvalstadåsen (</a:t>
          </a:r>
          <a:r>
            <a:rPr lang="nb-NO" sz="1300" kern="1200" dirty="0" err="1" smtClean="0"/>
            <a:t>spesialpost</a:t>
          </a:r>
          <a:r>
            <a:rPr lang="nb-NO" sz="1300" kern="1200" dirty="0" smtClean="0"/>
            <a:t> for unge med psykoser)</a:t>
          </a:r>
          <a:endParaRPr lang="nb-NO" sz="1300" kern="1200" dirty="0"/>
        </a:p>
      </dsp:txBody>
      <dsp:txXfrm>
        <a:off x="24440" y="2004768"/>
        <a:ext cx="2903447" cy="425158"/>
      </dsp:txXfrm>
    </dsp:sp>
    <dsp:sp modelId="{D2E01B64-68B1-4742-A07F-DF031F20299F}">
      <dsp:nvSpPr>
        <dsp:cNvPr id="0" name=""/>
        <dsp:cNvSpPr/>
      </dsp:nvSpPr>
      <dsp:spPr>
        <a:xfrm>
          <a:off x="1440" y="2476484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NAV</a:t>
          </a:r>
          <a:endParaRPr lang="nb-NO" sz="1300" kern="1200"/>
        </a:p>
      </dsp:txBody>
      <dsp:txXfrm>
        <a:off x="24440" y="2499484"/>
        <a:ext cx="2903447" cy="425158"/>
      </dsp:txXfrm>
    </dsp:sp>
    <dsp:sp modelId="{E9193827-B9E0-4689-A5D3-13496748B9EB}">
      <dsp:nvSpPr>
        <dsp:cNvPr id="0" name=""/>
        <dsp:cNvSpPr/>
      </dsp:nvSpPr>
      <dsp:spPr>
        <a:xfrm>
          <a:off x="1440" y="2971200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Helsestasjon for ungdom</a:t>
          </a:r>
          <a:endParaRPr lang="nb-NO" sz="1300" kern="1200"/>
        </a:p>
      </dsp:txBody>
      <dsp:txXfrm>
        <a:off x="24440" y="2994200"/>
        <a:ext cx="2903447" cy="425158"/>
      </dsp:txXfrm>
    </dsp:sp>
    <dsp:sp modelId="{93B62F71-F1D6-4689-92CC-6FDA83A663B1}">
      <dsp:nvSpPr>
        <dsp:cNvPr id="0" name=""/>
        <dsp:cNvSpPr/>
      </dsp:nvSpPr>
      <dsp:spPr>
        <a:xfrm>
          <a:off x="1440" y="3465916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Ungdomsklubbene</a:t>
          </a:r>
          <a:endParaRPr lang="nb-NO" sz="1300" kern="1200"/>
        </a:p>
      </dsp:txBody>
      <dsp:txXfrm>
        <a:off x="24440" y="3488916"/>
        <a:ext cx="2903447" cy="425158"/>
      </dsp:txXfrm>
    </dsp:sp>
    <dsp:sp modelId="{D082BBA4-87E9-48C5-B817-657499E57B9E}">
      <dsp:nvSpPr>
        <dsp:cNvPr id="0" name=""/>
        <dsp:cNvSpPr/>
      </dsp:nvSpPr>
      <dsp:spPr>
        <a:xfrm>
          <a:off x="1440" y="3960633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ARA Åsterud, Vestre Viken</a:t>
          </a:r>
          <a:endParaRPr lang="nb-NO" sz="1300" kern="1200"/>
        </a:p>
      </dsp:txBody>
      <dsp:txXfrm>
        <a:off x="24440" y="3983633"/>
        <a:ext cx="2903447" cy="425158"/>
      </dsp:txXfrm>
    </dsp:sp>
    <dsp:sp modelId="{1AB7F26C-AEF5-4787-8AFD-95E21D64D4D6}">
      <dsp:nvSpPr>
        <dsp:cNvPr id="0" name=""/>
        <dsp:cNvSpPr/>
      </dsp:nvSpPr>
      <dsp:spPr>
        <a:xfrm>
          <a:off x="1440" y="4455349"/>
          <a:ext cx="2949447" cy="471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smtClean="0"/>
            <a:t>DI-gruppen</a:t>
          </a:r>
          <a:endParaRPr lang="nb-NO" sz="1300" kern="1200"/>
        </a:p>
      </dsp:txBody>
      <dsp:txXfrm>
        <a:off x="24440" y="4478349"/>
        <a:ext cx="2903447" cy="42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7ED0-25A0-443A-9CDC-7E194F7CA406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24144-1FC1-46D7-92A7-776797B0E2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3014-6CB4-4AB4-8A6F-8F42EF6E3AD2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9843F-A487-4DDF-8535-7A646DB96C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2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9843F-A487-4DDF-8535-7A646DB96C8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6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C2F-151B-4E38-BBBD-7C8ED86AF6C7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B34D-B422-44C7-8163-1114C878E6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00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2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51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Farget_bil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" y="0"/>
            <a:ext cx="9139927" cy="68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29" y="2331116"/>
            <a:ext cx="7772943" cy="745842"/>
          </a:xfrm>
        </p:spPr>
        <p:txBody>
          <a:bodyPr anchor="t"/>
          <a:lstStyle>
            <a:lvl1pPr algn="ctr">
              <a:defRPr sz="35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529" y="3426840"/>
            <a:ext cx="7772943" cy="47227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100"/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US" noProof="0" smtClean="0"/>
          </a:p>
        </p:txBody>
      </p:sp>
      <p:pic>
        <p:nvPicPr>
          <p:cNvPr id="5137" name="Picture 17" descr="_Asker_logo_vertikal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4" y="244774"/>
            <a:ext cx="632587" cy="13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01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1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03630" y="1599673"/>
            <a:ext cx="3875612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9560" y="1599673"/>
            <a:ext cx="3876969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54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2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5307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408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9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028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33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16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16822" y="357083"/>
            <a:ext cx="1969707" cy="576947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03630" y="357083"/>
            <a:ext cx="5782874" cy="576947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BBDD3-E6A2-4D2C-8837-57068D3921DF}" type="datetimeFigureOut">
              <a:rPr lang="nb-NO"/>
              <a:pPr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BB25-5462-457C-9911-1AEC573393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93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73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73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3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0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802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5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65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BDD3-E6A2-4D2C-8837-57068D3921DF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BB25-5462-457C-9911-1AEC573393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63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Farget_bilde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00" y="0"/>
            <a:ext cx="6464330" cy="48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2550" y="357083"/>
            <a:ext cx="7248955" cy="6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630" y="1599673"/>
            <a:ext cx="7882899" cy="452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3629" y="6244625"/>
            <a:ext cx="2133962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E6C70"/>
                </a:solidFill>
                <a:latin typeface="+mn-lt"/>
              </a:defRPr>
            </a:lvl1pPr>
          </a:lstStyle>
          <a:p>
            <a:fld id="{A74BBDD3-E6A2-4D2C-8837-57068D3921DF}" type="datetimeFigureOut">
              <a:rPr lang="nb-NO" smtClean="0"/>
              <a:pPr/>
              <a:t>26.09.2013</a:t>
            </a:fld>
            <a:endParaRPr lang="nb-NO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4625"/>
            <a:ext cx="3217233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E6C70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4625"/>
            <a:ext cx="2133962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E6C70"/>
                </a:solidFill>
                <a:latin typeface="+mn-lt"/>
              </a:defRPr>
            </a:lvl1pPr>
          </a:lstStyle>
          <a:p>
            <a:fld id="{490ABB25-5462-457C-9911-1AEC5733938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45" name="Picture 21" descr="_Asker_logo_vertikal_we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4" y="244774"/>
            <a:ext cx="632587" cy="13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5pPr>
      <a:lvl6pPr marL="400736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6pPr>
      <a:lvl7pPr marL="801472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7pPr>
      <a:lvl8pPr marL="1202207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8pPr>
      <a:lvl9pPr marL="1602943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295" indent="-342295" algn="l" defTabSz="914179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&gt;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3031" indent="-285246" algn="l" defTabSz="914179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2376" indent="-228197" algn="l" defTabSz="914179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160" indent="-228197" algn="l" defTabSz="914179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6554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457290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858025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258761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659497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4669610" cy="665210"/>
          </a:xfrm>
        </p:spPr>
        <p:txBody>
          <a:bodyPr/>
          <a:lstStyle/>
          <a:p>
            <a:r>
              <a:rPr lang="nb-NO" dirty="0" smtClean="0"/>
              <a:t>Aktiv fritids tjenester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640" y="1916832"/>
            <a:ext cx="6552728" cy="30243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b-NO" sz="2000" dirty="0" smtClean="0"/>
              <a:t>Støttekontakttjenesten</a:t>
            </a:r>
          </a:p>
          <a:p>
            <a:pPr>
              <a:buFont typeface="Wingdings" pitchFamily="2" charset="2"/>
              <a:buChar char="§"/>
            </a:pPr>
            <a:r>
              <a:rPr lang="nb-NO" sz="2000" dirty="0" smtClean="0"/>
              <a:t>Aktivitetstilbud </a:t>
            </a:r>
            <a:r>
              <a:rPr lang="nb-NO" sz="2000" dirty="0"/>
              <a:t>på dagtid for psykisk utviklingshemmede</a:t>
            </a:r>
          </a:p>
          <a:p>
            <a:pPr>
              <a:buFont typeface="Wingdings" pitchFamily="2" charset="2"/>
              <a:buChar char="§"/>
            </a:pPr>
            <a:r>
              <a:rPr lang="nb-NO" sz="2000" dirty="0" smtClean="0"/>
              <a:t>Aktiv på dagtid</a:t>
            </a:r>
          </a:p>
          <a:p>
            <a:pPr>
              <a:buFont typeface="Wingdings" pitchFamily="2" charset="2"/>
              <a:buChar char="§"/>
            </a:pPr>
            <a:r>
              <a:rPr lang="nb-NO" sz="2000" dirty="0" smtClean="0"/>
              <a:t>Aktivitet for eldre på institusjon</a:t>
            </a:r>
          </a:p>
          <a:p>
            <a:pPr>
              <a:buFont typeface="Wingdings" pitchFamily="2" charset="2"/>
              <a:buChar char="§"/>
            </a:pPr>
            <a:r>
              <a:rPr lang="nb-NO" sz="2000" dirty="0" smtClean="0"/>
              <a:t>Klubb 84 – fritidsklubb for utviklingshemmede</a:t>
            </a:r>
          </a:p>
        </p:txBody>
      </p:sp>
    </p:spTree>
    <p:extLst>
      <p:ext uri="{BB962C8B-B14F-4D97-AF65-F5344CB8AC3E}">
        <p14:creationId xmlns:p14="http://schemas.microsoft.com/office/powerpoint/2010/main" val="4448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388630"/>
              </p:ext>
            </p:extLst>
          </p:nvPr>
        </p:nvGraphicFramePr>
        <p:xfrm>
          <a:off x="0" y="332656"/>
          <a:ext cx="869498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771800" y="1780840"/>
            <a:ext cx="33308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>
                <a:solidFill>
                  <a:schemeClr val="accent1">
                    <a:lumMod val="50000"/>
                  </a:schemeClr>
                </a:solidFill>
              </a:rPr>
              <a:t>Aktiv fritid for alle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3-årig samarbeidsprosjekt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16 kommuner og bydeler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Midler fra Helsedirektoratet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Videreutvikling av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tjenestetilbudet innenfor feltet «Støttekontakt, kultur og fritidsdeltakelse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Nettverkssamlinger to ganger i året</a:t>
            </a:r>
          </a:p>
          <a:p>
            <a:pPr marL="285750" indent="-285750">
              <a:buFont typeface="Arial" pitchFamily="34" charset="0"/>
              <a:buChar char="•"/>
            </a:pPr>
            <a:endParaRPr lang="nb-NO" dirty="0"/>
          </a:p>
          <a:p>
            <a:pPr marL="285750" indent="-285750">
              <a:buFont typeface="Arial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17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MÅLGRUPPE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57200" y="1988841"/>
            <a:ext cx="3898776" cy="4032448"/>
          </a:xfrm>
        </p:spPr>
        <p:txBody>
          <a:bodyPr/>
          <a:lstStyle/>
          <a:p>
            <a:r>
              <a:rPr lang="nb-NO" sz="2400" dirty="0" smtClean="0"/>
              <a:t>13-25 år</a:t>
            </a:r>
          </a:p>
          <a:p>
            <a:r>
              <a:rPr lang="nb-NO" sz="2400" dirty="0" smtClean="0"/>
              <a:t>Personer som har eller har hatt en rusavhengighet, eller står  i faresonen for å utvikle dette.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6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48955" cy="66521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PROSJEKTETS MÅL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7625" y="1772816"/>
            <a:ext cx="6840759" cy="4526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At ungdom i målgruppa skal bli integrert i en fritidsaktivitet ut i fra egne ønsker og behov, og gjennom aktiviteten knytte nye nettverk og oppleve mestring.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Implementering av metoden «Fritid med bistand» i støttekontakttjenesten i Asker kommune.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768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nb-NO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Fritid med bistand</a:t>
            </a:r>
            <a:endParaRPr lang="nb-NO" sz="4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82200"/>
              </p:ext>
            </p:extLst>
          </p:nvPr>
        </p:nvGraphicFramePr>
        <p:xfrm>
          <a:off x="467544" y="3284984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755576" y="19888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Metode utviklet av Anders Midtsundstad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11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EMPOWERMENT</a:t>
            </a:r>
            <a:endParaRPr lang="nb-NO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En prosess hvor et menneske bygger opp evnen til å handle på egne vegne, og på denne måten styrker selvbildet sitt.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Fritid med bistand har sitt teoretiske fundament knyttet opp til </a:t>
            </a:r>
            <a:r>
              <a:rPr lang="nb-NO" sz="2800" dirty="0" err="1" smtClean="0"/>
              <a:t>empowerment</a:t>
            </a:r>
            <a:r>
              <a:rPr lang="nb-NO" sz="2800" dirty="0" smtClean="0"/>
              <a:t>-prinsippet.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313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48955" cy="66521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SAMARBEIDSINSTANSER</a:t>
            </a:r>
            <a:endParaRPr lang="nb-NO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290411"/>
              </p:ext>
            </p:extLst>
          </p:nvPr>
        </p:nvGraphicFramePr>
        <p:xfrm>
          <a:off x="1331640" y="1340768"/>
          <a:ext cx="28083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938292"/>
              </p:ext>
            </p:extLst>
          </p:nvPr>
        </p:nvGraphicFramePr>
        <p:xfrm>
          <a:off x="4499992" y="1340768"/>
          <a:ext cx="295232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00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3" y="836712"/>
            <a:ext cx="776789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5976664" cy="1224136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 </a:t>
            </a:r>
            <a:r>
              <a:rPr lang="nb-NO" sz="2200" dirty="0" smtClean="0"/>
              <a:t>Deltakerne fra starten av prosjektet til august 2013:</a:t>
            </a:r>
            <a:br>
              <a:rPr lang="nb-NO" sz="2200" dirty="0" smtClean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1400" dirty="0" smtClean="0"/>
              <a:t>Totalt antall deltakere: 48</a:t>
            </a:r>
            <a:br>
              <a:rPr lang="nb-NO" sz="1400" dirty="0" smtClean="0"/>
            </a:br>
            <a:r>
              <a:rPr lang="nb-NO" sz="1400" dirty="0" smtClean="0"/>
              <a:t>Jenter: 17</a:t>
            </a:r>
            <a:br>
              <a:rPr lang="nb-NO" sz="1400" dirty="0" smtClean="0"/>
            </a:br>
            <a:r>
              <a:rPr lang="nb-NO" sz="1400" dirty="0" smtClean="0"/>
              <a:t>Gutter: 31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3608799"/>
              </p:ext>
            </p:extLst>
          </p:nvPr>
        </p:nvGraphicFramePr>
        <p:xfrm>
          <a:off x="1187624" y="1988840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6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83408"/>
              </p:ext>
            </p:extLst>
          </p:nvPr>
        </p:nvGraphicFramePr>
        <p:xfrm>
          <a:off x="755576" y="692696"/>
          <a:ext cx="7632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4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1016" y="6098811"/>
            <a:ext cx="288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* Annet: </a:t>
            </a:r>
            <a:r>
              <a:rPr lang="nb-NO" sz="1200" dirty="0" err="1" smtClean="0"/>
              <a:t>Aspergergrupper</a:t>
            </a:r>
            <a:r>
              <a:rPr lang="nb-NO" sz="1200" dirty="0" smtClean="0"/>
              <a:t>, vennegruppe</a:t>
            </a:r>
            <a:endParaRPr lang="nb-NO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64704"/>
            <a:ext cx="7488833" cy="515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764704"/>
            <a:ext cx="5461697" cy="665210"/>
          </a:xfrm>
        </p:spPr>
        <p:txBody>
          <a:bodyPr/>
          <a:lstStyle/>
          <a:p>
            <a:pPr eaLnBrk="1" hangingPunct="1"/>
            <a:r>
              <a:rPr lang="nb-NO" sz="3500" dirty="0"/>
              <a:t>Støttekontakttjenesten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44824"/>
            <a:ext cx="7450851" cy="4541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dirty="0"/>
              <a:t>Helse- og omsorgstjenesteloven §</a:t>
            </a:r>
            <a:r>
              <a:rPr lang="nb-NO" sz="1800" dirty="0" smtClean="0"/>
              <a:t>3-2, 1</a:t>
            </a:r>
            <a:r>
              <a:rPr lang="nb-NO" sz="1800" dirty="0"/>
              <a:t>. </a:t>
            </a:r>
            <a:r>
              <a:rPr lang="nb-NO" sz="1800" dirty="0" smtClean="0"/>
              <a:t>Ledd nr</a:t>
            </a:r>
            <a:r>
              <a:rPr lang="nb-NO" sz="1800" dirty="0"/>
              <a:t>. 6 bokstav b</a:t>
            </a:r>
            <a:r>
              <a:rPr lang="nb-NO" sz="1800" dirty="0" smtClean="0"/>
              <a:t>.</a:t>
            </a:r>
          </a:p>
          <a:p>
            <a:pPr>
              <a:buNone/>
            </a:pPr>
            <a:endParaRPr lang="nb-NO" sz="1800" dirty="0"/>
          </a:p>
          <a:p>
            <a:pPr>
              <a:buNone/>
            </a:pPr>
            <a:endParaRPr lang="nb-NO" sz="1800" dirty="0"/>
          </a:p>
          <a:p>
            <a:pPr eaLnBrk="1" hangingPunct="1"/>
            <a:r>
              <a:rPr lang="nb-NO" sz="1800" dirty="0" smtClean="0"/>
              <a:t>Individuell </a:t>
            </a:r>
            <a:r>
              <a:rPr lang="nb-NO" sz="1800" dirty="0"/>
              <a:t>støttekontakt</a:t>
            </a:r>
          </a:p>
          <a:p>
            <a:pPr eaLnBrk="1" hangingPunct="1"/>
            <a:endParaRPr lang="nb-NO" sz="1800" dirty="0"/>
          </a:p>
          <a:p>
            <a:pPr eaLnBrk="1" hangingPunct="1"/>
            <a:r>
              <a:rPr lang="nb-NO" sz="1800" dirty="0"/>
              <a:t>Deltagelse i en aktivitetsgruppe</a:t>
            </a:r>
          </a:p>
          <a:p>
            <a:pPr eaLnBrk="1" hangingPunct="1"/>
            <a:endParaRPr lang="nb-NO" sz="1800" dirty="0"/>
          </a:p>
          <a:p>
            <a:pPr eaLnBrk="1" hangingPunct="1"/>
            <a:r>
              <a:rPr lang="nb-NO" sz="1800" dirty="0"/>
              <a:t>Et individuelt tilbud i samarbeid med en frivillig organisasjon</a:t>
            </a:r>
          </a:p>
          <a:p>
            <a:pPr eaLnBrk="1" hangingPunct="1">
              <a:buFont typeface="Wingdings" pitchFamily="2" charset="2"/>
              <a:buChar char="Ø"/>
            </a:pPr>
            <a:endParaRPr lang="nb-NO" sz="1800" dirty="0"/>
          </a:p>
          <a:p>
            <a:pPr eaLnBrk="1" hangingPunct="1">
              <a:buFont typeface="Wingdings" pitchFamily="2" charset="2"/>
              <a:buNone/>
            </a:pPr>
            <a:endParaRPr lang="nb-NO" sz="1800" dirty="0"/>
          </a:p>
          <a:p>
            <a:pPr eaLnBrk="1" hangingPunct="1">
              <a:buFont typeface="Wingdings" pitchFamily="2" charset="2"/>
              <a:buNone/>
            </a:pPr>
            <a:r>
              <a:rPr lang="nb-NO" sz="1800" dirty="0"/>
              <a:t>Bestiller/utfører-modell</a:t>
            </a:r>
          </a:p>
          <a:p>
            <a:pPr eaLnBrk="1" hangingPunct="1">
              <a:buFont typeface="Wingdings" pitchFamily="2" charset="2"/>
              <a:buNone/>
            </a:pPr>
            <a:endParaRPr lang="nb-NO" sz="1800" dirty="0"/>
          </a:p>
          <a:p>
            <a:pPr eaLnBrk="1" hangingPunct="1">
              <a:buFont typeface="Wingdings" pitchFamily="2" charset="2"/>
              <a:buNone/>
            </a:pPr>
            <a:endParaRPr lang="nb-NO" sz="1800" dirty="0"/>
          </a:p>
          <a:p>
            <a:pPr>
              <a:buNone/>
            </a:pPr>
            <a:r>
              <a:rPr lang="nb-NO" sz="1800" dirty="0" smtClean="0"/>
              <a:t>466 </a:t>
            </a:r>
            <a:r>
              <a:rPr lang="nb-NO" sz="1800" dirty="0"/>
              <a:t>aktive vedtak</a:t>
            </a:r>
          </a:p>
          <a:p>
            <a:pPr>
              <a:buNone/>
            </a:pPr>
            <a:r>
              <a:rPr lang="nb-NO" sz="1800" dirty="0"/>
              <a:t>  50 på venteliste</a:t>
            </a:r>
          </a:p>
          <a:p>
            <a:pPr eaLnBrk="1" hangingPunct="1">
              <a:buFont typeface="Wingdings" pitchFamily="2" charset="2"/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054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3822754" cy="66521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ØKONOMI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288032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900" dirty="0" smtClean="0"/>
              <a:t>Tjenesten er vedtaksbasert, vi er utførere og har eget budsjett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900" dirty="0" smtClean="0"/>
              <a:t>8000,- +/- per vedtak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900" dirty="0" smtClean="0"/>
              <a:t>Billigste aktivitet: </a:t>
            </a:r>
            <a:r>
              <a:rPr lang="nb-NO" sz="2900" dirty="0" err="1" smtClean="0"/>
              <a:t>hærkamptrening</a:t>
            </a:r>
            <a:r>
              <a:rPr lang="nb-NO" sz="2900" dirty="0" smtClean="0"/>
              <a:t> 0,-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900" dirty="0" smtClean="0"/>
              <a:t>Dyreste aktivitet: Tennis 23000,- per år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endParaRPr lang="nb-NO" sz="29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endParaRPr lang="nb-NO" sz="2900" dirty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nb-NO" sz="2300" u="sng" dirty="0" smtClean="0"/>
              <a:t>Eksempel utgifter for 20 deltakere i 2012: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nb-NO" sz="2300" dirty="0" smtClean="0"/>
              <a:t>Utgifter til kontingenter/utstyr 76000 kr, dvs. gjennomsnitt per deltaker: 3800 kr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nb-NO" sz="2300" dirty="0" smtClean="0"/>
              <a:t>Utgifter dersom 20 deltakere skulle hatt individuell støttekontakt: 33 000 kr x 20 = 660 000 kr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endParaRPr lang="nb-NO" sz="2900" dirty="0" smtClean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endParaRPr lang="nb-NO" sz="2400" dirty="0" smtClean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endParaRPr lang="nb-NO" sz="24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endParaRPr lang="nb-NO" sz="2400" dirty="0">
              <a:latin typeface="Comic Sans MS" pitchFamily="66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22838"/>
            <a:ext cx="2692220" cy="17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NOEN ERFARINGER</a:t>
            </a:r>
            <a:endParaRPr lang="nb-NO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3608" y="1412776"/>
            <a:ext cx="7128792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 smtClean="0"/>
              <a:t>Ulike deltakere krever ulik tidsbruk.</a:t>
            </a:r>
            <a:endParaRPr lang="nb-NO" sz="24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 smtClean="0"/>
              <a:t>Noen deltakere uteblir plutselig, enten for en periode eller at de aldri kommer tilbake. Vår holdning er at vi uansett gir dem en ny sjanse dersom de ønsker det.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 smtClean="0"/>
              <a:t>Dataspillavhengige er en gruppe innenfor vår målgruppe som ikke må overses.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 smtClean="0"/>
              <a:t>Positive erfaringer med samarbeid med organisasjonene; de strekker seg langt for at dette skal lykkes.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/>
              <a:t>Fagmiljøene vi samarbeider med må påminnes om tilbudet vårt</a:t>
            </a:r>
            <a:r>
              <a:rPr lang="nb-NO" sz="2400" dirty="0" smtClean="0"/>
              <a:t>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/>
              <a:t>Noen deltakere har mange utfordringer som gjør det vanskelig å nyttiggjøre seg </a:t>
            </a:r>
            <a:r>
              <a:rPr lang="nb-NO" sz="2400" dirty="0" smtClean="0"/>
              <a:t>tilbudet.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/>
              <a:t>Deltakerens valg av aktivitet kan by på utfordringer (f.eks. </a:t>
            </a:r>
            <a:r>
              <a:rPr lang="nb-NO" sz="2400" dirty="0" smtClean="0"/>
              <a:t>deltakelse i pistolklubb </a:t>
            </a:r>
            <a:r>
              <a:rPr lang="nb-NO" sz="2400" dirty="0"/>
              <a:t>ved rus og psykisk ustabilitet</a:t>
            </a:r>
            <a:r>
              <a:rPr lang="nb-NO" sz="2400" dirty="0" smtClean="0"/>
              <a:t>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400" dirty="0"/>
              <a:t>Økonomisystemet hos organisasjonene </a:t>
            </a:r>
            <a:r>
              <a:rPr lang="nb-NO" sz="2400" dirty="0" smtClean="0"/>
              <a:t>kan være en utfordring.</a:t>
            </a:r>
            <a:endParaRPr lang="nb-NO" sz="24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nb-NO" sz="24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nb-NO" sz="24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nb-NO" sz="2400" dirty="0" smtClean="0"/>
          </a:p>
          <a:p>
            <a:pPr>
              <a:buClr>
                <a:schemeClr val="accent3">
                  <a:lumMod val="50000"/>
                </a:schemeClr>
              </a:buClr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5089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3528392" cy="66521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VEIEN VIDERE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7625" y="1772816"/>
            <a:ext cx="3384375" cy="4320480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200" dirty="0" smtClean="0"/>
              <a:t>Prosjektet er nevnt som forebyggende tiltak i </a:t>
            </a:r>
            <a:r>
              <a:rPr lang="nb-NO" sz="2200" dirty="0" err="1" smtClean="0"/>
              <a:t>Rusmiddelpolitisk</a:t>
            </a:r>
            <a:r>
              <a:rPr lang="nb-NO" sz="2200" dirty="0" smtClean="0"/>
              <a:t> Handlingsplan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nb-NO" sz="2200" dirty="0" smtClean="0"/>
              <a:t>Det jobbes nå for å få mer ressurser til Fritid med bistand på budsjettet for 2014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endParaRPr lang="nb-NO" sz="2400" dirty="0" smtClean="0">
              <a:latin typeface="Comic Sans MS" pitchFamily="66" charset="0"/>
            </a:endParaRP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07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 </a:t>
            </a:r>
            <a:r>
              <a:rPr lang="nb-NO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 VIKTIGSTE ERFARING:</a:t>
            </a:r>
            <a:endParaRPr lang="nb-NO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456384" cy="3456384"/>
          </a:xfrm>
        </p:spPr>
      </p:pic>
    </p:spTree>
    <p:extLst>
      <p:ext uri="{BB962C8B-B14F-4D97-AF65-F5344CB8AC3E}">
        <p14:creationId xmlns:p14="http://schemas.microsoft.com/office/powerpoint/2010/main" val="25309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nb-NO" sz="3200" dirty="0"/>
              <a:t>Kurs og veiledning støttekontakter/ledere</a:t>
            </a:r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nb-NO" sz="2200" dirty="0" smtClean="0"/>
              <a:t>Introduksjonskurs nye støttekontakter 2 ganger i året.</a:t>
            </a:r>
          </a:p>
          <a:p>
            <a:r>
              <a:rPr lang="nb-NO" sz="2200" dirty="0" smtClean="0"/>
              <a:t>Temakvelder for støttekontakter/ledere 2 </a:t>
            </a:r>
            <a:r>
              <a:rPr lang="nb-NO" sz="2200" dirty="0"/>
              <a:t>ganger i </a:t>
            </a:r>
            <a:r>
              <a:rPr lang="nb-NO" sz="2200" dirty="0" smtClean="0"/>
              <a:t>året. Tema som f.eks. epilepsi, hjerte-/lungeredning, angst, depresjon, bruk av tvang, etikk, etc.</a:t>
            </a:r>
          </a:p>
          <a:p>
            <a:r>
              <a:rPr lang="nb-NO" sz="2200" dirty="0" smtClean="0"/>
              <a:t>Livredningskurs hver vår for ledere på turer.</a:t>
            </a:r>
          </a:p>
          <a:p>
            <a:r>
              <a:rPr lang="nb-NO" sz="2200" dirty="0" smtClean="0"/>
              <a:t>Opprette veileder for hver enkelt kobling (primærkontakter, foresatte, etc.)</a:t>
            </a:r>
          </a:p>
          <a:p>
            <a:r>
              <a:rPr lang="nb-NO" sz="2200" dirty="0" smtClean="0"/>
              <a:t>Alle som skal være ledsagere på tilrettelagt ferie skal bli veiledet før turen av foresatte eller boligpersonale. (Opplysningsskjema fylles ut).</a:t>
            </a:r>
          </a:p>
          <a:p>
            <a:r>
              <a:rPr lang="nb-NO" sz="2200" dirty="0" smtClean="0"/>
              <a:t>Veiledning om legemiddelhåndtering.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376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920880" cy="854968"/>
          </a:xfrm>
        </p:spPr>
        <p:txBody>
          <a:bodyPr/>
          <a:lstStyle/>
          <a:p>
            <a:pPr eaLnBrk="1" hangingPunct="1"/>
            <a:r>
              <a:rPr lang="nb-NO" sz="3500" dirty="0"/>
              <a:t>Gruppeaktiviteter ukentlig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99592" y="1484784"/>
            <a:ext cx="3096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For utviklingshemmede:</a:t>
            </a:r>
          </a:p>
          <a:p>
            <a:r>
              <a:rPr lang="nb-NO" dirty="0" smtClean="0"/>
              <a:t>Guttegruppe</a:t>
            </a:r>
          </a:p>
          <a:p>
            <a:r>
              <a:rPr lang="nb-NO" dirty="0" smtClean="0"/>
              <a:t>Jentegruppe</a:t>
            </a:r>
          </a:p>
          <a:p>
            <a:r>
              <a:rPr lang="nb-NO" dirty="0" err="1" smtClean="0"/>
              <a:t>Friluftsgruppe</a:t>
            </a:r>
            <a:endParaRPr lang="nb-NO" dirty="0" smtClean="0"/>
          </a:p>
          <a:p>
            <a:r>
              <a:rPr lang="nb-NO" dirty="0" smtClean="0"/>
              <a:t>Musikkgrupper</a:t>
            </a:r>
          </a:p>
          <a:p>
            <a:r>
              <a:rPr lang="nb-NO" dirty="0" smtClean="0"/>
              <a:t>Hundekjøring</a:t>
            </a:r>
          </a:p>
          <a:p>
            <a:r>
              <a:rPr lang="nb-NO" dirty="0" smtClean="0"/>
              <a:t>Svømmegrupper</a:t>
            </a:r>
          </a:p>
          <a:p>
            <a:r>
              <a:rPr lang="nb-NO" dirty="0" smtClean="0"/>
              <a:t>Bowling</a:t>
            </a:r>
          </a:p>
          <a:p>
            <a:r>
              <a:rPr lang="nb-NO" dirty="0" smtClean="0"/>
              <a:t>«Ut å spise»</a:t>
            </a:r>
          </a:p>
          <a:p>
            <a:r>
              <a:rPr lang="nb-NO" dirty="0" smtClean="0"/>
              <a:t>Klatregrupper</a:t>
            </a:r>
          </a:p>
          <a:p>
            <a:r>
              <a:rPr lang="nb-NO" dirty="0" smtClean="0"/>
              <a:t>Golfgrupper</a:t>
            </a:r>
          </a:p>
          <a:p>
            <a:r>
              <a:rPr lang="nb-NO" dirty="0" smtClean="0"/>
              <a:t>Tennis</a:t>
            </a:r>
          </a:p>
          <a:p>
            <a:r>
              <a:rPr lang="nb-NO" dirty="0" smtClean="0"/>
              <a:t>Dansegruppe</a:t>
            </a:r>
          </a:p>
          <a:p>
            <a:r>
              <a:rPr lang="nb-NO" dirty="0" smtClean="0"/>
              <a:t>Ballgruppe</a:t>
            </a:r>
          </a:p>
          <a:p>
            <a:r>
              <a:rPr lang="nb-NO" dirty="0" smtClean="0"/>
              <a:t>Taktil berøring – for multifunksjonshemmede</a:t>
            </a:r>
          </a:p>
          <a:p>
            <a:r>
              <a:rPr lang="nb-NO" dirty="0" smtClean="0"/>
              <a:t>«Spinnvill» - spinning</a:t>
            </a:r>
          </a:p>
          <a:p>
            <a:endParaRPr lang="nb-NO" sz="1600" dirty="0" smtClean="0"/>
          </a:p>
          <a:p>
            <a:endParaRPr lang="nb-NO" sz="1600" dirty="0" smtClean="0"/>
          </a:p>
          <a:p>
            <a:endParaRPr lang="nb-NO" sz="1600" dirty="0" smtClean="0"/>
          </a:p>
          <a:p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499992" y="1484784"/>
            <a:ext cx="4104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For mennesker med psykiske lidelser:</a:t>
            </a:r>
          </a:p>
          <a:p>
            <a:r>
              <a:rPr lang="nb-NO" dirty="0" smtClean="0"/>
              <a:t>Gitarkurs</a:t>
            </a:r>
          </a:p>
          <a:p>
            <a:r>
              <a:rPr lang="nb-NO" dirty="0" smtClean="0"/>
              <a:t>Temagruppe </a:t>
            </a:r>
            <a:r>
              <a:rPr lang="nb-NO" dirty="0" err="1" smtClean="0"/>
              <a:t>Asperger</a:t>
            </a:r>
            <a:endParaRPr lang="nb-NO" dirty="0" smtClean="0"/>
          </a:p>
          <a:p>
            <a:r>
              <a:rPr lang="nb-NO" dirty="0" smtClean="0"/>
              <a:t>Mediegruppe </a:t>
            </a:r>
            <a:r>
              <a:rPr lang="nb-NO" dirty="0" err="1" smtClean="0"/>
              <a:t>Asperger</a:t>
            </a:r>
            <a:endParaRPr lang="nb-NO" dirty="0" smtClean="0"/>
          </a:p>
          <a:p>
            <a:r>
              <a:rPr lang="nb-NO" dirty="0" smtClean="0"/>
              <a:t>Dansegruppe</a:t>
            </a:r>
          </a:p>
          <a:p>
            <a:r>
              <a:rPr lang="nb-NO" dirty="0" err="1" smtClean="0"/>
              <a:t>Malekurs</a:t>
            </a:r>
            <a:r>
              <a:rPr lang="nb-NO" dirty="0" smtClean="0"/>
              <a:t> i </a:t>
            </a:r>
            <a:r>
              <a:rPr lang="nb-NO" dirty="0" err="1" smtClean="0"/>
              <a:t>acrylmaling</a:t>
            </a:r>
            <a:endParaRPr lang="nb-NO" dirty="0" smtClean="0"/>
          </a:p>
          <a:p>
            <a:r>
              <a:rPr lang="nb-NO" dirty="0" smtClean="0"/>
              <a:t>Kultur «på sparket»</a:t>
            </a:r>
          </a:p>
          <a:p>
            <a:r>
              <a:rPr lang="nb-NO" dirty="0" smtClean="0"/>
              <a:t>Frilufts-/skigruppe</a:t>
            </a:r>
          </a:p>
          <a:p>
            <a:r>
              <a:rPr lang="nb-NO" dirty="0" smtClean="0"/>
              <a:t>«Ut å spise»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89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500" dirty="0"/>
              <a:t>Aktivitetsdager </a:t>
            </a:r>
            <a:r>
              <a:rPr lang="nb-NO" sz="3500" dirty="0" smtClean="0"/>
              <a:t>– «happeninger»</a:t>
            </a:r>
            <a:endParaRPr lang="nb-NO" sz="35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744" y="1412776"/>
            <a:ext cx="3888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For utviklingshemmede:</a:t>
            </a:r>
            <a:r>
              <a:rPr lang="nb-NO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Vinteraktivitetsdag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Julebord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Nyttårsfest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17.mai-fest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Dansegalla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Verdensdagen for aktivitet, 10. mai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Golf Grønn glede Open 2013 i Asker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Seil med «God bør»</a:t>
            </a:r>
          </a:p>
          <a:p>
            <a:pPr marL="285750" indent="-285750"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427984" y="1412776"/>
            <a:ext cx="41044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For mennesker med psykiske lidelser: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Handletur til Sverige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Krepsefiske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err="1" smtClean="0"/>
              <a:t>Gaustadløpet</a:t>
            </a: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Dagsturer til severdigheter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Billedtreff (minner fra aktiviteter og turer)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Konserter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Markering av verdensdagen for psykisk helse, 10. oktober og verdensdagen for aktivitet, 10. mai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Seil med «God bør»</a:t>
            </a:r>
          </a:p>
          <a:p>
            <a:pPr marL="285750" indent="-285750"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610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sz="4000" dirty="0"/>
              <a:t>Ferier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827584" y="1412776"/>
            <a:ext cx="280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For utviklingshemmede: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Turer til Torsby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Tur til </a:t>
            </a:r>
            <a:r>
              <a:rPr lang="nb-NO" dirty="0" err="1" smtClean="0"/>
              <a:t>Gurvika</a:t>
            </a: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Dagaktiviteter Solvik i Asker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Danseferie til Torsby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Klatreferie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Golfturer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Sommertur til Merket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Vinterferietur til Merket	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139952" y="141277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For mennesker med psykiske lidelser: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Julebordstur til Merket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Vinterfestival Geilo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Sommerfestival Tromøya, Arendal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Hyttetur til Telemark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Golfturer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Tur til Torsby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28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635080" cy="1143000"/>
          </a:xfrm>
        </p:spPr>
        <p:txBody>
          <a:bodyPr/>
          <a:lstStyle/>
          <a:p>
            <a:r>
              <a:rPr lang="nb-NO" dirty="0" smtClean="0"/>
              <a:t>Prosjekter 2013</a:t>
            </a:r>
          </a:p>
        </p:txBody>
      </p:sp>
      <p:sp>
        <p:nvSpPr>
          <p:cNvPr id="25603" name="Plassholder for innhold 1"/>
          <p:cNvSpPr>
            <a:spLocks noGrp="1"/>
          </p:cNvSpPr>
          <p:nvPr>
            <p:ph idx="1"/>
          </p:nvPr>
        </p:nvSpPr>
        <p:spPr>
          <a:xfrm>
            <a:off x="1691680" y="1772816"/>
            <a:ext cx="6851104" cy="4525963"/>
          </a:xfrm>
        </p:spPr>
        <p:txBody>
          <a:bodyPr>
            <a:normAutofit/>
          </a:bodyPr>
          <a:lstStyle/>
          <a:p>
            <a:endParaRPr lang="nb-NO" sz="2800" dirty="0" smtClean="0"/>
          </a:p>
          <a:p>
            <a:r>
              <a:rPr lang="nb-NO" sz="2800" dirty="0" smtClean="0"/>
              <a:t>Aktive muligheter – Fritid med bistand</a:t>
            </a:r>
          </a:p>
          <a:p>
            <a:r>
              <a:rPr lang="nb-NO" sz="2800" dirty="0" smtClean="0"/>
              <a:t>Prosjekt </a:t>
            </a:r>
            <a:r>
              <a:rPr lang="nb-NO" sz="2800" dirty="0" err="1" smtClean="0"/>
              <a:t>Asperger</a:t>
            </a:r>
            <a:r>
              <a:rPr lang="nb-NO" sz="2800" dirty="0" smtClean="0"/>
              <a:t> – Kreativ fritid</a:t>
            </a:r>
          </a:p>
          <a:p>
            <a:r>
              <a:rPr lang="nb-NO" sz="2800" dirty="0" smtClean="0"/>
              <a:t>Idrettsglede for alle i </a:t>
            </a:r>
            <a:r>
              <a:rPr lang="nb-NO" sz="2800" dirty="0" err="1" smtClean="0"/>
              <a:t>Askeridretten</a:t>
            </a:r>
            <a:endParaRPr lang="nb-NO" sz="2800" dirty="0" smtClean="0"/>
          </a:p>
          <a:p>
            <a:r>
              <a:rPr lang="nb-NO" sz="2800" dirty="0" smtClean="0"/>
              <a:t>Golf Grønn Glede</a:t>
            </a:r>
          </a:p>
          <a:p>
            <a:r>
              <a:rPr lang="nb-NO" sz="2800" dirty="0" smtClean="0"/>
              <a:t>Flytprosjektet – Fritid med bistand</a:t>
            </a:r>
            <a:endParaRPr lang="nb-NO" sz="2800" dirty="0"/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24443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768752" cy="504056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FLYT</a:t>
            </a:r>
            <a:endParaRPr lang="nb-NO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9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176947" cy="665210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FLYT</a:t>
            </a:r>
            <a:endParaRPr lang="nb-NO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640" y="1556792"/>
            <a:ext cx="6696743" cy="4526884"/>
          </a:xfrm>
        </p:spPr>
        <p:txBody>
          <a:bodyPr/>
          <a:lstStyle/>
          <a:p>
            <a:pPr marL="0" indent="0">
              <a:buNone/>
            </a:pPr>
            <a:endParaRPr lang="nb-NO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nb-NO" sz="2800" dirty="0" smtClean="0">
                <a:solidFill>
                  <a:schemeClr val="accent1">
                    <a:lumMod val="50000"/>
                  </a:schemeClr>
                </a:solidFill>
              </a:rPr>
              <a:t>Kan defineres som en tilstand som oppstår når vi er tilstrekkelig oppslukt av en aktivitet, og opplever en følelse av mestring.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chemeClr val="accent1">
                    <a:lumMod val="50000"/>
                  </a:schemeClr>
                </a:solidFill>
              </a:rPr>
              <a:t>Det kan være veien til en vedvarende tilstand av tilfredshet og et bedre liv med mindre bekymringer og mer glede.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			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nb-NO" sz="1400" dirty="0" err="1" smtClean="0">
                <a:solidFill>
                  <a:schemeClr val="accent1">
                    <a:lumMod val="50000"/>
                  </a:schemeClr>
                </a:solidFill>
              </a:rPr>
              <a:t>Mihály</a:t>
            </a: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 smtClean="0">
                <a:solidFill>
                  <a:schemeClr val="accent1">
                    <a:lumMod val="50000"/>
                  </a:schemeClr>
                </a:solidFill>
              </a:rPr>
              <a:t>Csikszentmihályi</a:t>
            </a:r>
            <a:endParaRPr lang="nb-NO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kermal_grønn">
  <a:themeElements>
    <a:clrScheme name="Askermal_grøn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EAA00"/>
      </a:accent1>
      <a:accent2>
        <a:srgbClr val="707C09"/>
      </a:accent2>
      <a:accent3>
        <a:srgbClr val="FFFFFF"/>
      </a:accent3>
      <a:accent4>
        <a:srgbClr val="000000"/>
      </a:accent4>
      <a:accent5>
        <a:srgbClr val="CCD2AA"/>
      </a:accent5>
      <a:accent6>
        <a:srgbClr val="657007"/>
      </a:accent6>
      <a:hlink>
        <a:srgbClr val="2B3716"/>
      </a:hlink>
      <a:folHlink>
        <a:srgbClr val="53602B"/>
      </a:folHlink>
    </a:clrScheme>
    <a:fontScheme name="Askermal_grøn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skermal_grøn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9C0B9"/>
        </a:accent1>
        <a:accent2>
          <a:srgbClr val="B8A200"/>
        </a:accent2>
        <a:accent3>
          <a:srgbClr val="FFFFFF"/>
        </a:accent3>
        <a:accent4>
          <a:srgbClr val="000000"/>
        </a:accent4>
        <a:accent5>
          <a:srgbClr val="B9DCD9"/>
        </a:accent5>
        <a:accent6>
          <a:srgbClr val="A69200"/>
        </a:accent6>
        <a:hlink>
          <a:srgbClr val="415560"/>
        </a:hlink>
        <a:folHlink>
          <a:srgbClr val="707C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kermal_grøn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EAA00"/>
        </a:accent1>
        <a:accent2>
          <a:srgbClr val="707C09"/>
        </a:accent2>
        <a:accent3>
          <a:srgbClr val="FFFFFF"/>
        </a:accent3>
        <a:accent4>
          <a:srgbClr val="000000"/>
        </a:accent4>
        <a:accent5>
          <a:srgbClr val="CCD2AA"/>
        </a:accent5>
        <a:accent6>
          <a:srgbClr val="657007"/>
        </a:accent6>
        <a:hlink>
          <a:srgbClr val="2B3716"/>
        </a:hlink>
        <a:folHlink>
          <a:srgbClr val="536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Askermal_friluft_bilde</Template>
  <TotalTime>3597</TotalTime>
  <Words>875</Words>
  <Application>Microsoft Office PowerPoint</Application>
  <PresentationFormat>Skjermfremvisning (4:3)</PresentationFormat>
  <Paragraphs>211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5" baseType="lpstr">
      <vt:lpstr>Office-tema</vt:lpstr>
      <vt:lpstr>Askermal_grønn</vt:lpstr>
      <vt:lpstr>Aktiv fritids tjenester</vt:lpstr>
      <vt:lpstr>Støttekontakttjenesten</vt:lpstr>
      <vt:lpstr>Kurs og veiledning støttekontakter/ledere</vt:lpstr>
      <vt:lpstr>Gruppeaktiviteter ukentlig</vt:lpstr>
      <vt:lpstr>Aktivitetsdager – «happeninger»</vt:lpstr>
      <vt:lpstr>Ferier</vt:lpstr>
      <vt:lpstr>Prosjekter 2013</vt:lpstr>
      <vt:lpstr>FLYT</vt:lpstr>
      <vt:lpstr>FLYT</vt:lpstr>
      <vt:lpstr>PowerPoint-presentasjon</vt:lpstr>
      <vt:lpstr>MÅLGRUPPE</vt:lpstr>
      <vt:lpstr>PROSJEKTETS MÅL</vt:lpstr>
      <vt:lpstr>Fritid med bistand</vt:lpstr>
      <vt:lpstr>EMPOWERMENT</vt:lpstr>
      <vt:lpstr>SAMARBEIDSINSTANSER</vt:lpstr>
      <vt:lpstr>PowerPoint-presentasjon</vt:lpstr>
      <vt:lpstr> Deltakerne fra starten av prosjektet til august 2013:  Totalt antall deltakere: 48 Jenter: 17 Gutter: 31 </vt:lpstr>
      <vt:lpstr>PowerPoint-presentasjon</vt:lpstr>
      <vt:lpstr>PowerPoint-presentasjon</vt:lpstr>
      <vt:lpstr>ØKONOMI</vt:lpstr>
      <vt:lpstr>NOEN ERFARINGER</vt:lpstr>
      <vt:lpstr>VEIEN VIDERE</vt:lpstr>
      <vt:lpstr> VÅR VIKTIGSTE ERFARING:</vt:lpstr>
    </vt:vector>
  </TitlesOfParts>
  <Company>Asker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ERFARINGER FRA «FLYTPROSJEKTET» I ASKER KOMMUNE</dc:title>
  <dc:creator>Randi Høghaug</dc:creator>
  <cp:lastModifiedBy>Anders Midtsundstad</cp:lastModifiedBy>
  <cp:revision>185</cp:revision>
  <cp:lastPrinted>2013-09-02T12:27:34Z</cp:lastPrinted>
  <dcterms:created xsi:type="dcterms:W3CDTF">2013-04-11T08:43:26Z</dcterms:created>
  <dcterms:modified xsi:type="dcterms:W3CDTF">2013-09-26T19:14:22Z</dcterms:modified>
</cp:coreProperties>
</file>