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90" r:id="rId4"/>
    <p:sldId id="286" r:id="rId5"/>
    <p:sldId id="287" r:id="rId6"/>
    <p:sldId id="261" r:id="rId7"/>
    <p:sldId id="258" r:id="rId8"/>
    <p:sldId id="264" r:id="rId9"/>
    <p:sldId id="266" r:id="rId10"/>
    <p:sldId id="293" r:id="rId11"/>
    <p:sldId id="265" r:id="rId12"/>
    <p:sldId id="273" r:id="rId13"/>
    <p:sldId id="268" r:id="rId14"/>
    <p:sldId id="270" r:id="rId15"/>
    <p:sldId id="274" r:id="rId16"/>
    <p:sldId id="275" r:id="rId17"/>
    <p:sldId id="276" r:id="rId18"/>
    <p:sldId id="277" r:id="rId19"/>
    <p:sldId id="278" r:id="rId20"/>
    <p:sldId id="279" r:id="rId21"/>
    <p:sldId id="280" r:id="rId22"/>
    <p:sldId id="281" r:id="rId23"/>
    <p:sldId id="284" r:id="rId24"/>
    <p:sldId id="282" r:id="rId25"/>
    <p:sldId id="283" r:id="rId26"/>
    <p:sldId id="285" r:id="rId27"/>
    <p:sldId id="294" r:id="rId28"/>
    <p:sldId id="296" r:id="rId29"/>
    <p:sldId id="297" r:id="rId30"/>
    <p:sldId id="298" r:id="rId31"/>
    <p:sldId id="295" r:id="rId32"/>
    <p:sldId id="288" r:id="rId33"/>
    <p:sldId id="260" r:id="rId34"/>
    <p:sldId id="289" r:id="rId35"/>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77" d="100"/>
          <a:sy n="77" d="100"/>
        </p:scale>
        <p:origin x="-306" y="-42"/>
      </p:cViewPr>
      <p:guideLst>
        <p:guide orient="horz" pos="2160"/>
        <p:guide pos="2880"/>
      </p:guideLst>
    </p:cSldViewPr>
  </p:slideViewPr>
  <p:outlineViewPr>
    <p:cViewPr>
      <p:scale>
        <a:sx n="33" d="100"/>
        <a:sy n="33" d="100"/>
      </p:scale>
      <p:origin x="36"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90240E58-181A-4F4B-A3CD-0ADF62CDBFD3}" type="datetimeFigureOut">
              <a:rPr lang="da-DK" smtClean="0"/>
              <a:t>26-09-2013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51028D9-7E0E-4ABF-8637-4779BDA2945B}" type="slidenum">
              <a:rPr lang="da-DK" smtClean="0"/>
              <a:t>‹#›</a:t>
            </a:fld>
            <a:endParaRPr lang="da-DK"/>
          </a:p>
        </p:txBody>
      </p:sp>
    </p:spTree>
    <p:extLst>
      <p:ext uri="{BB962C8B-B14F-4D97-AF65-F5344CB8AC3E}">
        <p14:creationId xmlns:p14="http://schemas.microsoft.com/office/powerpoint/2010/main" val="2592819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0240E58-181A-4F4B-A3CD-0ADF62CDBFD3}" type="datetimeFigureOut">
              <a:rPr lang="da-DK" smtClean="0"/>
              <a:t>26-09-2013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51028D9-7E0E-4ABF-8637-4779BDA2945B}" type="slidenum">
              <a:rPr lang="da-DK" smtClean="0"/>
              <a:t>‹#›</a:t>
            </a:fld>
            <a:endParaRPr lang="da-DK"/>
          </a:p>
        </p:txBody>
      </p:sp>
    </p:spTree>
    <p:extLst>
      <p:ext uri="{BB962C8B-B14F-4D97-AF65-F5344CB8AC3E}">
        <p14:creationId xmlns:p14="http://schemas.microsoft.com/office/powerpoint/2010/main" val="4162862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0240E58-181A-4F4B-A3CD-0ADF62CDBFD3}" type="datetimeFigureOut">
              <a:rPr lang="da-DK" smtClean="0"/>
              <a:t>26-09-2013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51028D9-7E0E-4ABF-8637-4779BDA2945B}" type="slidenum">
              <a:rPr lang="da-DK" smtClean="0"/>
              <a:t>‹#›</a:t>
            </a:fld>
            <a:endParaRPr lang="da-DK"/>
          </a:p>
        </p:txBody>
      </p:sp>
    </p:spTree>
    <p:extLst>
      <p:ext uri="{BB962C8B-B14F-4D97-AF65-F5344CB8AC3E}">
        <p14:creationId xmlns:p14="http://schemas.microsoft.com/office/powerpoint/2010/main" val="2715356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90240E58-181A-4F4B-A3CD-0ADF62CDBFD3}" type="datetimeFigureOut">
              <a:rPr lang="da-DK" smtClean="0"/>
              <a:t>26-09-2013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51028D9-7E0E-4ABF-8637-4779BDA2945B}" type="slidenum">
              <a:rPr lang="da-DK" smtClean="0"/>
              <a:t>‹#›</a:t>
            </a:fld>
            <a:endParaRPr lang="da-DK"/>
          </a:p>
        </p:txBody>
      </p:sp>
    </p:spTree>
    <p:extLst>
      <p:ext uri="{BB962C8B-B14F-4D97-AF65-F5344CB8AC3E}">
        <p14:creationId xmlns:p14="http://schemas.microsoft.com/office/powerpoint/2010/main" val="768032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90240E58-181A-4F4B-A3CD-0ADF62CDBFD3}" type="datetimeFigureOut">
              <a:rPr lang="da-DK" smtClean="0"/>
              <a:t>26-09-2013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51028D9-7E0E-4ABF-8637-4779BDA2945B}" type="slidenum">
              <a:rPr lang="da-DK" smtClean="0"/>
              <a:t>‹#›</a:t>
            </a:fld>
            <a:endParaRPr lang="da-DK"/>
          </a:p>
        </p:txBody>
      </p:sp>
    </p:spTree>
    <p:extLst>
      <p:ext uri="{BB962C8B-B14F-4D97-AF65-F5344CB8AC3E}">
        <p14:creationId xmlns:p14="http://schemas.microsoft.com/office/powerpoint/2010/main" val="2554854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90240E58-181A-4F4B-A3CD-0ADF62CDBFD3}" type="datetimeFigureOut">
              <a:rPr lang="da-DK" smtClean="0"/>
              <a:t>26-09-2013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51028D9-7E0E-4ABF-8637-4779BDA2945B}" type="slidenum">
              <a:rPr lang="da-DK" smtClean="0"/>
              <a:t>‹#›</a:t>
            </a:fld>
            <a:endParaRPr lang="da-DK"/>
          </a:p>
        </p:txBody>
      </p:sp>
    </p:spTree>
    <p:extLst>
      <p:ext uri="{BB962C8B-B14F-4D97-AF65-F5344CB8AC3E}">
        <p14:creationId xmlns:p14="http://schemas.microsoft.com/office/powerpoint/2010/main" val="223645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90240E58-181A-4F4B-A3CD-0ADF62CDBFD3}" type="datetimeFigureOut">
              <a:rPr lang="da-DK" smtClean="0"/>
              <a:t>26-09-2013</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B51028D9-7E0E-4ABF-8637-4779BDA2945B}" type="slidenum">
              <a:rPr lang="da-DK" smtClean="0"/>
              <a:t>‹#›</a:t>
            </a:fld>
            <a:endParaRPr lang="da-DK"/>
          </a:p>
        </p:txBody>
      </p:sp>
    </p:spTree>
    <p:extLst>
      <p:ext uri="{BB962C8B-B14F-4D97-AF65-F5344CB8AC3E}">
        <p14:creationId xmlns:p14="http://schemas.microsoft.com/office/powerpoint/2010/main" val="3258110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90240E58-181A-4F4B-A3CD-0ADF62CDBFD3}" type="datetimeFigureOut">
              <a:rPr lang="da-DK" smtClean="0"/>
              <a:t>26-09-2013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B51028D9-7E0E-4ABF-8637-4779BDA2945B}" type="slidenum">
              <a:rPr lang="da-DK" smtClean="0"/>
              <a:t>‹#›</a:t>
            </a:fld>
            <a:endParaRPr lang="da-DK"/>
          </a:p>
        </p:txBody>
      </p:sp>
    </p:spTree>
    <p:extLst>
      <p:ext uri="{BB962C8B-B14F-4D97-AF65-F5344CB8AC3E}">
        <p14:creationId xmlns:p14="http://schemas.microsoft.com/office/powerpoint/2010/main" val="2978058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0240E58-181A-4F4B-A3CD-0ADF62CDBFD3}" type="datetimeFigureOut">
              <a:rPr lang="da-DK" smtClean="0"/>
              <a:t>26-09-2013</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B51028D9-7E0E-4ABF-8637-4779BDA2945B}" type="slidenum">
              <a:rPr lang="da-DK" smtClean="0"/>
              <a:t>‹#›</a:t>
            </a:fld>
            <a:endParaRPr lang="da-DK"/>
          </a:p>
        </p:txBody>
      </p:sp>
    </p:spTree>
    <p:extLst>
      <p:ext uri="{BB962C8B-B14F-4D97-AF65-F5344CB8AC3E}">
        <p14:creationId xmlns:p14="http://schemas.microsoft.com/office/powerpoint/2010/main" val="691610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90240E58-181A-4F4B-A3CD-0ADF62CDBFD3}" type="datetimeFigureOut">
              <a:rPr lang="da-DK" smtClean="0"/>
              <a:t>26-09-2013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51028D9-7E0E-4ABF-8637-4779BDA2945B}" type="slidenum">
              <a:rPr lang="da-DK" smtClean="0"/>
              <a:t>‹#›</a:t>
            </a:fld>
            <a:endParaRPr lang="da-DK"/>
          </a:p>
        </p:txBody>
      </p:sp>
    </p:spTree>
    <p:extLst>
      <p:ext uri="{BB962C8B-B14F-4D97-AF65-F5344CB8AC3E}">
        <p14:creationId xmlns:p14="http://schemas.microsoft.com/office/powerpoint/2010/main" val="3718340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90240E58-181A-4F4B-A3CD-0ADF62CDBFD3}" type="datetimeFigureOut">
              <a:rPr lang="da-DK" smtClean="0"/>
              <a:t>26-09-2013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51028D9-7E0E-4ABF-8637-4779BDA2945B}" type="slidenum">
              <a:rPr lang="da-DK" smtClean="0"/>
              <a:t>‹#›</a:t>
            </a:fld>
            <a:endParaRPr lang="da-DK"/>
          </a:p>
        </p:txBody>
      </p:sp>
    </p:spTree>
    <p:extLst>
      <p:ext uri="{BB962C8B-B14F-4D97-AF65-F5344CB8AC3E}">
        <p14:creationId xmlns:p14="http://schemas.microsoft.com/office/powerpoint/2010/main" val="3133562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40E58-181A-4F4B-A3CD-0ADF62CDBFD3}" type="datetimeFigureOut">
              <a:rPr lang="da-DK" smtClean="0"/>
              <a:t>26-09-2013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1028D9-7E0E-4ABF-8637-4779BDA2945B}" type="slidenum">
              <a:rPr lang="da-DK" smtClean="0"/>
              <a:t>‹#›</a:t>
            </a:fld>
            <a:endParaRPr lang="da-DK"/>
          </a:p>
        </p:txBody>
      </p:sp>
    </p:spTree>
    <p:extLst>
      <p:ext uri="{BB962C8B-B14F-4D97-AF65-F5344CB8AC3E}">
        <p14:creationId xmlns:p14="http://schemas.microsoft.com/office/powerpoint/2010/main" val="3242726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err="1" smtClean="0"/>
              <a:t>Physical</a:t>
            </a:r>
            <a:r>
              <a:rPr lang="da-DK" dirty="0" smtClean="0"/>
              <a:t> </a:t>
            </a:r>
            <a:r>
              <a:rPr lang="da-DK" dirty="0" err="1" smtClean="0"/>
              <a:t>activity</a:t>
            </a:r>
            <a:r>
              <a:rPr lang="da-DK" dirty="0" smtClean="0"/>
              <a:t>, </a:t>
            </a:r>
            <a:r>
              <a:rPr lang="da-DK" dirty="0" err="1" smtClean="0"/>
              <a:t>disability</a:t>
            </a:r>
            <a:r>
              <a:rPr lang="da-DK" dirty="0" smtClean="0"/>
              <a:t> and social participation</a:t>
            </a:r>
            <a:endParaRPr lang="da-DK" dirty="0"/>
          </a:p>
        </p:txBody>
      </p:sp>
      <p:sp>
        <p:nvSpPr>
          <p:cNvPr id="3" name="Undertitel 2"/>
          <p:cNvSpPr>
            <a:spLocks noGrp="1"/>
          </p:cNvSpPr>
          <p:nvPr>
            <p:ph type="subTitle" idx="1"/>
          </p:nvPr>
        </p:nvSpPr>
        <p:spPr/>
        <p:txBody>
          <a:bodyPr>
            <a:normAutofit/>
          </a:bodyPr>
          <a:lstStyle/>
          <a:p>
            <a:r>
              <a:rPr lang="da-DK" sz="2400" dirty="0" smtClean="0"/>
              <a:t>Ph.d. </a:t>
            </a:r>
            <a:r>
              <a:rPr lang="da-DK" sz="2400" dirty="0" err="1" smtClean="0"/>
              <a:t>project</a:t>
            </a:r>
            <a:endParaRPr lang="da-DK" sz="2400" dirty="0" smtClean="0"/>
          </a:p>
          <a:p>
            <a:endParaRPr lang="da-DK" sz="2400" dirty="0" smtClean="0"/>
          </a:p>
          <a:p>
            <a:r>
              <a:rPr lang="da-DK" sz="2400" dirty="0" smtClean="0"/>
              <a:t>Aktiv Fritid for Alle, Reykjavik 2013</a:t>
            </a:r>
            <a:endParaRPr lang="da-DK" dirty="0" smtClean="0"/>
          </a:p>
        </p:txBody>
      </p:sp>
    </p:spTree>
    <p:extLst>
      <p:ext uri="{BB962C8B-B14F-4D97-AF65-F5344CB8AC3E}">
        <p14:creationId xmlns:p14="http://schemas.microsoft.com/office/powerpoint/2010/main" val="1745555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Participation in PA</a:t>
            </a:r>
            <a:endParaRPr lang="da-DK" dirty="0"/>
          </a:p>
        </p:txBody>
      </p:sp>
      <p:sp>
        <p:nvSpPr>
          <p:cNvPr id="3" name="Pladsholder til indhold 2"/>
          <p:cNvSpPr>
            <a:spLocks noGrp="1"/>
          </p:cNvSpPr>
          <p:nvPr>
            <p:ph idx="1"/>
          </p:nvPr>
        </p:nvSpPr>
        <p:spPr/>
        <p:txBody>
          <a:bodyPr>
            <a:normAutofit fontScale="92500" lnSpcReduction="20000"/>
          </a:bodyPr>
          <a:lstStyle/>
          <a:p>
            <a:r>
              <a:rPr lang="en-GB" dirty="0"/>
              <a:t>57, 3 % </a:t>
            </a:r>
            <a:r>
              <a:rPr lang="en-GB" dirty="0" smtClean="0"/>
              <a:t>are </a:t>
            </a:r>
            <a:r>
              <a:rPr lang="en-GB" dirty="0"/>
              <a:t>physically active out of home one or more times a week.</a:t>
            </a:r>
          </a:p>
          <a:p>
            <a:r>
              <a:rPr lang="en-GB" dirty="0" smtClean="0"/>
              <a:t>27,7 % in </a:t>
            </a:r>
            <a:r>
              <a:rPr lang="en-GB" dirty="0"/>
              <a:t>ordinary sports club</a:t>
            </a:r>
          </a:p>
          <a:p>
            <a:r>
              <a:rPr lang="en-GB" dirty="0"/>
              <a:t>28 % join a fitness </a:t>
            </a:r>
            <a:r>
              <a:rPr lang="en-GB" dirty="0" smtClean="0"/>
              <a:t>centre </a:t>
            </a:r>
          </a:p>
          <a:p>
            <a:r>
              <a:rPr lang="en-GB" dirty="0" smtClean="0"/>
              <a:t>15,7 </a:t>
            </a:r>
            <a:r>
              <a:rPr lang="en-GB" dirty="0"/>
              <a:t>% participate in a municipality gym </a:t>
            </a:r>
            <a:endParaRPr lang="en-GB" dirty="0" smtClean="0"/>
          </a:p>
          <a:p>
            <a:r>
              <a:rPr lang="en-GB" dirty="0" smtClean="0"/>
              <a:t>4,2 </a:t>
            </a:r>
            <a:r>
              <a:rPr lang="en-GB" dirty="0"/>
              <a:t>% are members of at disability sports club, and </a:t>
            </a:r>
            <a:endParaRPr lang="en-GB" dirty="0" smtClean="0"/>
          </a:p>
          <a:p>
            <a:r>
              <a:rPr lang="en-GB" dirty="0" smtClean="0"/>
              <a:t>70,6 </a:t>
            </a:r>
            <a:r>
              <a:rPr lang="en-GB" dirty="0"/>
              <a:t>% state that they practise self organised physical activities. </a:t>
            </a:r>
            <a:endParaRPr lang="da-DK" dirty="0"/>
          </a:p>
          <a:p>
            <a:r>
              <a:rPr lang="en-GB" dirty="0" smtClean="0"/>
              <a:t>42,7 </a:t>
            </a:r>
            <a:r>
              <a:rPr lang="en-GB" dirty="0"/>
              <a:t>% are not physically active</a:t>
            </a:r>
          </a:p>
          <a:p>
            <a:endParaRPr lang="da-DK" dirty="0"/>
          </a:p>
          <a:p>
            <a:endParaRPr lang="da-DK" dirty="0"/>
          </a:p>
        </p:txBody>
      </p:sp>
    </p:spTree>
    <p:extLst>
      <p:ext uri="{BB962C8B-B14F-4D97-AF65-F5344CB8AC3E}">
        <p14:creationId xmlns:p14="http://schemas.microsoft.com/office/powerpoint/2010/main" val="2860217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err="1" smtClean="0"/>
              <a:t>Particiaption</a:t>
            </a:r>
            <a:r>
              <a:rPr lang="da-DK" dirty="0" smtClean="0"/>
              <a:t> in </a:t>
            </a:r>
            <a:r>
              <a:rPr lang="da-DK" dirty="0" err="1" smtClean="0"/>
              <a:t>other</a:t>
            </a:r>
            <a:r>
              <a:rPr lang="da-DK" dirty="0" smtClean="0"/>
              <a:t> social </a:t>
            </a:r>
            <a:r>
              <a:rPr lang="da-DK" dirty="0" err="1" smtClean="0"/>
              <a:t>contexts</a:t>
            </a:r>
            <a:endParaRPr lang="da-DK" dirty="0"/>
          </a:p>
        </p:txBody>
      </p:sp>
      <p:sp>
        <p:nvSpPr>
          <p:cNvPr id="3" name="Pladsholder til indhold 2"/>
          <p:cNvSpPr>
            <a:spLocks noGrp="1"/>
          </p:cNvSpPr>
          <p:nvPr>
            <p:ph idx="1"/>
          </p:nvPr>
        </p:nvSpPr>
        <p:spPr/>
        <p:txBody>
          <a:bodyPr>
            <a:normAutofit fontScale="25000" lnSpcReduction="20000"/>
          </a:bodyPr>
          <a:lstStyle/>
          <a:p>
            <a:endParaRPr lang="da-DK" dirty="0" smtClean="0"/>
          </a:p>
          <a:p>
            <a:pPr marL="0" indent="0">
              <a:buNone/>
            </a:pPr>
            <a:r>
              <a:rPr lang="da-DK" sz="9600" dirty="0" err="1" smtClean="0"/>
              <a:t>Significant</a:t>
            </a:r>
            <a:r>
              <a:rPr lang="da-DK" sz="9600" dirty="0" smtClean="0"/>
              <a:t> </a:t>
            </a:r>
            <a:r>
              <a:rPr lang="da-DK" sz="9600" dirty="0" err="1" smtClean="0"/>
              <a:t>correlation</a:t>
            </a:r>
            <a:r>
              <a:rPr lang="da-DK" sz="9600" dirty="0" smtClean="0"/>
              <a:t> </a:t>
            </a:r>
            <a:r>
              <a:rPr lang="da-DK" sz="9600" dirty="0" err="1" smtClean="0"/>
              <a:t>between</a:t>
            </a:r>
            <a:r>
              <a:rPr lang="da-DK" sz="9600" dirty="0" smtClean="0"/>
              <a:t> participation in </a:t>
            </a:r>
            <a:r>
              <a:rPr lang="da-DK" sz="9600" dirty="0" err="1" smtClean="0"/>
              <a:t>physical</a:t>
            </a:r>
            <a:r>
              <a:rPr lang="da-DK" sz="9600" dirty="0" smtClean="0"/>
              <a:t> </a:t>
            </a:r>
            <a:r>
              <a:rPr lang="da-DK" sz="9600" dirty="0" err="1" smtClean="0"/>
              <a:t>activities</a:t>
            </a:r>
            <a:r>
              <a:rPr lang="da-DK" sz="9600" dirty="0" smtClean="0"/>
              <a:t> on </a:t>
            </a:r>
            <a:r>
              <a:rPr lang="da-DK" sz="9600" dirty="0" err="1" smtClean="0"/>
              <a:t>regular</a:t>
            </a:r>
            <a:r>
              <a:rPr lang="da-DK" sz="9600" dirty="0" smtClean="0"/>
              <a:t> basis and </a:t>
            </a:r>
          </a:p>
          <a:p>
            <a:endParaRPr lang="da-DK" sz="9600" dirty="0" smtClean="0"/>
          </a:p>
          <a:p>
            <a:r>
              <a:rPr lang="da-DK" sz="9600" dirty="0" err="1" smtClean="0"/>
              <a:t>employment</a:t>
            </a:r>
            <a:r>
              <a:rPr lang="da-DK" sz="9600" dirty="0" smtClean="0"/>
              <a:t>, </a:t>
            </a:r>
          </a:p>
          <a:p>
            <a:r>
              <a:rPr lang="da-DK" sz="9600" dirty="0" err="1" smtClean="0"/>
              <a:t>educational</a:t>
            </a:r>
            <a:r>
              <a:rPr lang="da-DK" sz="9600" dirty="0" smtClean="0"/>
              <a:t> status, </a:t>
            </a:r>
          </a:p>
          <a:p>
            <a:r>
              <a:rPr lang="da-DK" sz="9600" dirty="0" err="1" smtClean="0"/>
              <a:t>volunteerism</a:t>
            </a:r>
            <a:r>
              <a:rPr lang="da-DK" sz="9600" dirty="0" smtClean="0"/>
              <a:t>, </a:t>
            </a:r>
          </a:p>
          <a:p>
            <a:r>
              <a:rPr lang="da-DK" sz="9600" dirty="0" smtClean="0"/>
              <a:t>leisure time </a:t>
            </a:r>
            <a:r>
              <a:rPr lang="da-DK" sz="9600" dirty="0" err="1" smtClean="0"/>
              <a:t>schooling</a:t>
            </a:r>
            <a:r>
              <a:rPr lang="da-DK" sz="9600" dirty="0" smtClean="0"/>
              <a:t> </a:t>
            </a:r>
          </a:p>
          <a:p>
            <a:r>
              <a:rPr lang="da-DK" sz="9600" dirty="0" err="1" smtClean="0"/>
              <a:t>membership</a:t>
            </a:r>
            <a:r>
              <a:rPr lang="da-DK" sz="9600" dirty="0" smtClean="0"/>
              <a:t> in a </a:t>
            </a:r>
            <a:r>
              <a:rPr lang="da-DK" sz="9600" dirty="0" err="1" smtClean="0"/>
              <a:t>disability</a:t>
            </a:r>
            <a:r>
              <a:rPr lang="da-DK" sz="9600" dirty="0" smtClean="0"/>
              <a:t> </a:t>
            </a:r>
            <a:r>
              <a:rPr lang="da-DK" sz="9600" dirty="0" err="1" smtClean="0"/>
              <a:t>organization</a:t>
            </a:r>
            <a:r>
              <a:rPr lang="da-DK" sz="9600" dirty="0" smtClean="0"/>
              <a:t>.</a:t>
            </a:r>
          </a:p>
          <a:p>
            <a:endParaRPr lang="da-DK" sz="9600" dirty="0"/>
          </a:p>
          <a:p>
            <a:pPr marL="0" indent="0">
              <a:buNone/>
            </a:pPr>
            <a:r>
              <a:rPr lang="da-DK" sz="9600" dirty="0" smtClean="0"/>
              <a:t>Kissow</a:t>
            </a:r>
            <a:r>
              <a:rPr lang="da-DK" sz="9600" dirty="0"/>
              <a:t>, A. &amp; </a:t>
            </a:r>
            <a:r>
              <a:rPr lang="da-DK" sz="9600" dirty="0" err="1"/>
              <a:t>Singhammer,J</a:t>
            </a:r>
            <a:r>
              <a:rPr lang="da-DK" sz="9600" dirty="0"/>
              <a:t>. (2012).Participation in </a:t>
            </a:r>
            <a:r>
              <a:rPr lang="da-DK" sz="9600" dirty="0" err="1"/>
              <a:t>physical</a:t>
            </a:r>
            <a:r>
              <a:rPr lang="da-DK" sz="9600" dirty="0"/>
              <a:t> </a:t>
            </a:r>
            <a:r>
              <a:rPr lang="da-DK" sz="9600" dirty="0" err="1"/>
              <a:t>activity</a:t>
            </a:r>
            <a:r>
              <a:rPr lang="da-DK" sz="9600" dirty="0"/>
              <a:t> and </a:t>
            </a:r>
            <a:r>
              <a:rPr lang="da-DK" sz="9600" dirty="0" err="1"/>
              <a:t>everyday</a:t>
            </a:r>
            <a:r>
              <a:rPr lang="da-DK" sz="9600" dirty="0"/>
              <a:t> </a:t>
            </a:r>
            <a:r>
              <a:rPr lang="da-DK" sz="9600" dirty="0" err="1"/>
              <a:t>life</a:t>
            </a:r>
            <a:r>
              <a:rPr lang="da-DK" sz="9600" dirty="0"/>
              <a:t> of </a:t>
            </a:r>
            <a:r>
              <a:rPr lang="da-DK" sz="9600" dirty="0" err="1"/>
              <a:t>people</a:t>
            </a:r>
            <a:r>
              <a:rPr lang="da-DK" sz="9600" dirty="0"/>
              <a:t> with </a:t>
            </a:r>
            <a:r>
              <a:rPr lang="da-DK" sz="9600" dirty="0" err="1"/>
              <a:t>disabilities</a:t>
            </a:r>
            <a:r>
              <a:rPr lang="da-DK" sz="9600" dirty="0"/>
              <a:t>. </a:t>
            </a:r>
            <a:r>
              <a:rPr lang="da-DK" sz="9600" i="1" dirty="0"/>
              <a:t>European Journal of </a:t>
            </a:r>
            <a:r>
              <a:rPr lang="da-DK" sz="9600" i="1" dirty="0" err="1"/>
              <a:t>Adapted</a:t>
            </a:r>
            <a:r>
              <a:rPr lang="da-DK" sz="9600" i="1" dirty="0"/>
              <a:t> </a:t>
            </a:r>
            <a:r>
              <a:rPr lang="da-DK" sz="9600" i="1" dirty="0" err="1"/>
              <a:t>Physical</a:t>
            </a:r>
            <a:r>
              <a:rPr lang="da-DK" sz="9600" i="1" dirty="0"/>
              <a:t> Activity, 5(2). 65-81</a:t>
            </a:r>
            <a:endParaRPr lang="da-DK" sz="9600" dirty="0"/>
          </a:p>
          <a:p>
            <a:endParaRPr lang="da-DK" sz="9600" dirty="0"/>
          </a:p>
        </p:txBody>
      </p:sp>
    </p:spTree>
    <p:extLst>
      <p:ext uri="{BB962C8B-B14F-4D97-AF65-F5344CB8AC3E}">
        <p14:creationId xmlns:p14="http://schemas.microsoft.com/office/powerpoint/2010/main" val="1110798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Qualitative</a:t>
            </a:r>
            <a:r>
              <a:rPr lang="da-DK" dirty="0" smtClean="0"/>
              <a:t> </a:t>
            </a:r>
            <a:r>
              <a:rPr lang="da-DK" dirty="0" err="1" smtClean="0"/>
              <a:t>study</a:t>
            </a:r>
            <a:r>
              <a:rPr lang="da-DK" dirty="0" smtClean="0"/>
              <a:t> - design</a:t>
            </a:r>
            <a:endParaRPr lang="da-DK" dirty="0"/>
          </a:p>
        </p:txBody>
      </p:sp>
      <p:sp>
        <p:nvSpPr>
          <p:cNvPr id="3" name="Pladsholder til indhold 2"/>
          <p:cNvSpPr>
            <a:spLocks noGrp="1"/>
          </p:cNvSpPr>
          <p:nvPr>
            <p:ph idx="1"/>
          </p:nvPr>
        </p:nvSpPr>
        <p:spPr/>
        <p:txBody>
          <a:bodyPr>
            <a:normAutofit lnSpcReduction="10000"/>
          </a:bodyPr>
          <a:lstStyle/>
          <a:p>
            <a:r>
              <a:rPr lang="da-DK" dirty="0" err="1" smtClean="0"/>
              <a:t>Qualitative</a:t>
            </a:r>
            <a:r>
              <a:rPr lang="da-DK" dirty="0" smtClean="0"/>
              <a:t> design to understand </a:t>
            </a:r>
            <a:r>
              <a:rPr lang="da-DK" dirty="0" err="1" smtClean="0"/>
              <a:t>how</a:t>
            </a:r>
            <a:r>
              <a:rPr lang="da-DK" dirty="0" smtClean="0"/>
              <a:t> </a:t>
            </a:r>
            <a:r>
              <a:rPr lang="da-DK" dirty="0" err="1" smtClean="0"/>
              <a:t>things</a:t>
            </a:r>
            <a:r>
              <a:rPr lang="da-DK" dirty="0" smtClean="0"/>
              <a:t> </a:t>
            </a:r>
            <a:r>
              <a:rPr lang="da-DK" dirty="0" err="1" smtClean="0"/>
              <a:t>are</a:t>
            </a:r>
            <a:r>
              <a:rPr lang="da-DK" dirty="0" smtClean="0"/>
              <a:t> </a:t>
            </a:r>
            <a:r>
              <a:rPr lang="da-DK" dirty="0" err="1" smtClean="0"/>
              <a:t>connected</a:t>
            </a:r>
            <a:r>
              <a:rPr lang="da-DK" dirty="0" smtClean="0"/>
              <a:t> i social </a:t>
            </a:r>
            <a:r>
              <a:rPr lang="da-DK" dirty="0" err="1" smtClean="0"/>
              <a:t>praxis</a:t>
            </a:r>
            <a:r>
              <a:rPr lang="da-DK" dirty="0" smtClean="0"/>
              <a:t>.</a:t>
            </a:r>
          </a:p>
          <a:p>
            <a:r>
              <a:rPr lang="da-DK" dirty="0" err="1" smtClean="0"/>
              <a:t>Phenomenological</a:t>
            </a:r>
            <a:r>
              <a:rPr lang="da-DK" dirty="0" smtClean="0"/>
              <a:t> </a:t>
            </a:r>
            <a:r>
              <a:rPr lang="da-DK" dirty="0" err="1" smtClean="0"/>
              <a:t>hermeneutics</a:t>
            </a:r>
            <a:r>
              <a:rPr lang="da-DK" dirty="0" smtClean="0"/>
              <a:t> as </a:t>
            </a:r>
            <a:r>
              <a:rPr lang="da-DK" dirty="0" err="1" smtClean="0"/>
              <a:t>scientific</a:t>
            </a:r>
            <a:r>
              <a:rPr lang="da-DK" dirty="0" smtClean="0"/>
              <a:t> </a:t>
            </a:r>
            <a:r>
              <a:rPr lang="da-DK" dirty="0" err="1" smtClean="0"/>
              <a:t>framework</a:t>
            </a:r>
            <a:endParaRPr lang="da-DK" dirty="0" smtClean="0"/>
          </a:p>
          <a:p>
            <a:r>
              <a:rPr lang="da-DK" dirty="0" smtClean="0"/>
              <a:t>Method </a:t>
            </a:r>
            <a:r>
              <a:rPr lang="da-DK" dirty="0" err="1" smtClean="0"/>
              <a:t>created</a:t>
            </a:r>
            <a:r>
              <a:rPr lang="da-DK" dirty="0" smtClean="0"/>
              <a:t> for the </a:t>
            </a:r>
            <a:r>
              <a:rPr lang="da-DK" dirty="0" err="1" smtClean="0"/>
              <a:t>actual</a:t>
            </a:r>
            <a:r>
              <a:rPr lang="da-DK" dirty="0" smtClean="0"/>
              <a:t> purpose: </a:t>
            </a:r>
            <a:r>
              <a:rPr lang="da-DK" dirty="0" err="1" smtClean="0"/>
              <a:t>Searching</a:t>
            </a:r>
            <a:r>
              <a:rPr lang="da-DK" dirty="0" smtClean="0"/>
              <a:t> to understand and find </a:t>
            </a:r>
            <a:r>
              <a:rPr lang="da-DK" dirty="0" err="1" smtClean="0"/>
              <a:t>meaning</a:t>
            </a:r>
            <a:r>
              <a:rPr lang="da-DK" dirty="0" smtClean="0"/>
              <a:t>, </a:t>
            </a:r>
            <a:r>
              <a:rPr lang="da-DK" dirty="0" err="1" smtClean="0"/>
              <a:t>create</a:t>
            </a:r>
            <a:r>
              <a:rPr lang="da-DK" dirty="0" smtClean="0"/>
              <a:t> ‘</a:t>
            </a:r>
            <a:r>
              <a:rPr lang="da-DK" dirty="0" err="1" smtClean="0"/>
              <a:t>thick</a:t>
            </a:r>
            <a:r>
              <a:rPr lang="da-DK" dirty="0" smtClean="0"/>
              <a:t> data’, sensitive to nuances and </a:t>
            </a:r>
            <a:r>
              <a:rPr lang="da-DK" dirty="0" err="1" smtClean="0"/>
              <a:t>keeping</a:t>
            </a:r>
            <a:r>
              <a:rPr lang="da-DK" dirty="0" smtClean="0"/>
              <a:t> </a:t>
            </a:r>
            <a:r>
              <a:rPr lang="da-DK" dirty="0" err="1" smtClean="0"/>
              <a:t>close</a:t>
            </a:r>
            <a:r>
              <a:rPr lang="da-DK" dirty="0" smtClean="0"/>
              <a:t> to the </a:t>
            </a:r>
            <a:r>
              <a:rPr lang="da-DK" dirty="0" err="1" smtClean="0"/>
              <a:t>lived</a:t>
            </a:r>
            <a:r>
              <a:rPr lang="da-DK" dirty="0" smtClean="0"/>
              <a:t> </a:t>
            </a:r>
            <a:r>
              <a:rPr lang="da-DK" dirty="0" err="1" smtClean="0"/>
              <a:t>experience</a:t>
            </a:r>
            <a:r>
              <a:rPr lang="da-DK" dirty="0" smtClean="0"/>
              <a:t> of the informants.</a:t>
            </a:r>
            <a:endParaRPr lang="da-DK" dirty="0"/>
          </a:p>
          <a:p>
            <a:pPr marL="0" indent="0">
              <a:buNone/>
            </a:pPr>
            <a:endParaRPr lang="da-DK" dirty="0"/>
          </a:p>
          <a:p>
            <a:endParaRPr lang="da-DK" dirty="0"/>
          </a:p>
        </p:txBody>
      </p:sp>
    </p:spTree>
    <p:extLst>
      <p:ext uri="{BB962C8B-B14F-4D97-AF65-F5344CB8AC3E}">
        <p14:creationId xmlns:p14="http://schemas.microsoft.com/office/powerpoint/2010/main" val="5190990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Informants</a:t>
            </a:r>
            <a:endParaRPr lang="da-DK" dirty="0"/>
          </a:p>
        </p:txBody>
      </p:sp>
      <p:sp>
        <p:nvSpPr>
          <p:cNvPr id="3" name="Pladsholder til indhold 2"/>
          <p:cNvSpPr>
            <a:spLocks noGrp="1"/>
          </p:cNvSpPr>
          <p:nvPr>
            <p:ph idx="1"/>
          </p:nvPr>
        </p:nvSpPr>
        <p:spPr/>
        <p:txBody>
          <a:bodyPr/>
          <a:lstStyle/>
          <a:p>
            <a:endParaRPr lang="da-DK" dirty="0" smtClean="0"/>
          </a:p>
          <a:p>
            <a:r>
              <a:rPr lang="da-DK" dirty="0" smtClean="0"/>
              <a:t>7 </a:t>
            </a:r>
            <a:r>
              <a:rPr lang="da-DK" dirty="0"/>
              <a:t>Persons with </a:t>
            </a:r>
            <a:r>
              <a:rPr lang="da-DK" dirty="0" err="1"/>
              <a:t>physical</a:t>
            </a:r>
            <a:r>
              <a:rPr lang="da-DK" dirty="0"/>
              <a:t> </a:t>
            </a:r>
            <a:r>
              <a:rPr lang="da-DK" dirty="0" err="1"/>
              <a:t>disabilities</a:t>
            </a:r>
            <a:r>
              <a:rPr lang="da-DK" dirty="0"/>
              <a:t>, age 25-53</a:t>
            </a:r>
          </a:p>
          <a:p>
            <a:r>
              <a:rPr lang="da-DK" dirty="0"/>
              <a:t>All of </a:t>
            </a:r>
            <a:r>
              <a:rPr lang="da-DK" dirty="0" err="1"/>
              <a:t>them</a:t>
            </a:r>
            <a:r>
              <a:rPr lang="da-DK" dirty="0"/>
              <a:t> </a:t>
            </a:r>
            <a:r>
              <a:rPr lang="da-DK" dirty="0" err="1"/>
              <a:t>regularly</a:t>
            </a:r>
            <a:r>
              <a:rPr lang="da-DK" dirty="0"/>
              <a:t> participants in </a:t>
            </a:r>
            <a:r>
              <a:rPr lang="da-DK" dirty="0" err="1"/>
              <a:t>physical</a:t>
            </a:r>
            <a:r>
              <a:rPr lang="da-DK" dirty="0"/>
              <a:t> </a:t>
            </a:r>
            <a:r>
              <a:rPr lang="da-DK" dirty="0" err="1"/>
              <a:t>activities</a:t>
            </a:r>
            <a:r>
              <a:rPr lang="da-DK" dirty="0"/>
              <a:t>: Golf, </a:t>
            </a:r>
            <a:r>
              <a:rPr lang="da-DK" dirty="0" err="1"/>
              <a:t>sailing</a:t>
            </a:r>
            <a:r>
              <a:rPr lang="da-DK" dirty="0"/>
              <a:t>, </a:t>
            </a:r>
            <a:r>
              <a:rPr lang="da-DK" dirty="0" err="1"/>
              <a:t>swimming</a:t>
            </a:r>
            <a:r>
              <a:rPr lang="da-DK" dirty="0"/>
              <a:t>, horse-back </a:t>
            </a:r>
            <a:r>
              <a:rPr lang="da-DK" dirty="0" err="1"/>
              <a:t>riding</a:t>
            </a:r>
            <a:r>
              <a:rPr lang="da-DK" dirty="0"/>
              <a:t>, </a:t>
            </a:r>
            <a:r>
              <a:rPr lang="da-DK" dirty="0" err="1"/>
              <a:t>wheel-chair</a:t>
            </a:r>
            <a:r>
              <a:rPr lang="da-DK" dirty="0"/>
              <a:t> rugby, </a:t>
            </a:r>
            <a:r>
              <a:rPr lang="da-DK" dirty="0" err="1"/>
              <a:t>handbiking</a:t>
            </a:r>
            <a:r>
              <a:rPr lang="da-DK" dirty="0"/>
              <a:t>, </a:t>
            </a:r>
            <a:r>
              <a:rPr lang="da-DK" dirty="0" err="1"/>
              <a:t>wheel-chair</a:t>
            </a:r>
            <a:r>
              <a:rPr lang="da-DK" dirty="0"/>
              <a:t> hockey, </a:t>
            </a:r>
            <a:r>
              <a:rPr lang="da-DK" dirty="0" err="1"/>
              <a:t>scouting</a:t>
            </a:r>
            <a:endParaRPr lang="da-DK" dirty="0"/>
          </a:p>
          <a:p>
            <a:r>
              <a:rPr lang="da-DK" dirty="0" err="1"/>
              <a:t>Various</a:t>
            </a:r>
            <a:r>
              <a:rPr lang="da-DK" dirty="0"/>
              <a:t> </a:t>
            </a:r>
            <a:r>
              <a:rPr lang="da-DK" dirty="0" err="1"/>
              <a:t>motives</a:t>
            </a:r>
            <a:r>
              <a:rPr lang="da-DK" dirty="0"/>
              <a:t> for and </a:t>
            </a:r>
            <a:r>
              <a:rPr lang="da-DK" dirty="0" err="1"/>
              <a:t>levels</a:t>
            </a:r>
            <a:r>
              <a:rPr lang="da-DK" dirty="0"/>
              <a:t> of participation</a:t>
            </a:r>
          </a:p>
          <a:p>
            <a:endParaRPr lang="da-DK" dirty="0"/>
          </a:p>
        </p:txBody>
      </p:sp>
    </p:spTree>
    <p:extLst>
      <p:ext uri="{BB962C8B-B14F-4D97-AF65-F5344CB8AC3E}">
        <p14:creationId xmlns:p14="http://schemas.microsoft.com/office/powerpoint/2010/main" val="2314416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Method</a:t>
            </a:r>
            <a:endParaRPr lang="da-DK" dirty="0"/>
          </a:p>
        </p:txBody>
      </p:sp>
      <p:sp>
        <p:nvSpPr>
          <p:cNvPr id="3" name="Pladsholder til indhold 2"/>
          <p:cNvSpPr>
            <a:spLocks noGrp="1"/>
          </p:cNvSpPr>
          <p:nvPr>
            <p:ph idx="1"/>
          </p:nvPr>
        </p:nvSpPr>
        <p:spPr/>
        <p:txBody>
          <a:bodyPr>
            <a:normAutofit fontScale="25000" lnSpcReduction="20000"/>
          </a:bodyPr>
          <a:lstStyle/>
          <a:p>
            <a:r>
              <a:rPr lang="da-DK" sz="11200" dirty="0"/>
              <a:t>Narrative interviews: ’</a:t>
            </a:r>
            <a:r>
              <a:rPr lang="da-DK" sz="11200" dirty="0" err="1"/>
              <a:t>Please</a:t>
            </a:r>
            <a:r>
              <a:rPr lang="da-DK" sz="11200" dirty="0"/>
              <a:t>, </a:t>
            </a:r>
            <a:r>
              <a:rPr lang="da-DK" sz="11200" dirty="0" err="1"/>
              <a:t>tell</a:t>
            </a:r>
            <a:r>
              <a:rPr lang="da-DK" sz="11200" dirty="0"/>
              <a:t> </a:t>
            </a:r>
            <a:r>
              <a:rPr lang="da-DK" sz="11200" dirty="0" err="1"/>
              <a:t>me</a:t>
            </a:r>
            <a:r>
              <a:rPr lang="da-DK" sz="11200" dirty="0"/>
              <a:t> </a:t>
            </a:r>
            <a:r>
              <a:rPr lang="da-DK" sz="11200" dirty="0" err="1"/>
              <a:t>about</a:t>
            </a:r>
            <a:r>
              <a:rPr lang="da-DK" sz="11200" dirty="0"/>
              <a:t> </a:t>
            </a:r>
            <a:r>
              <a:rPr lang="da-DK" sz="11200" dirty="0" err="1"/>
              <a:t>your</a:t>
            </a:r>
            <a:r>
              <a:rPr lang="da-DK" sz="11200" dirty="0"/>
              <a:t> </a:t>
            </a:r>
            <a:r>
              <a:rPr lang="da-DK" sz="11200" dirty="0" err="1"/>
              <a:t>life</a:t>
            </a:r>
            <a:r>
              <a:rPr lang="da-DK" sz="11200" dirty="0"/>
              <a:t> with </a:t>
            </a:r>
            <a:r>
              <a:rPr lang="da-DK" sz="11200" dirty="0" err="1"/>
              <a:t>physical</a:t>
            </a:r>
            <a:r>
              <a:rPr lang="da-DK" sz="11200" dirty="0"/>
              <a:t> </a:t>
            </a:r>
            <a:r>
              <a:rPr lang="da-DK" sz="11200" dirty="0" err="1"/>
              <a:t>activities</a:t>
            </a:r>
            <a:r>
              <a:rPr lang="da-DK" sz="11200" dirty="0"/>
              <a:t>’. </a:t>
            </a:r>
            <a:endParaRPr lang="da-DK" sz="11200" dirty="0" smtClean="0"/>
          </a:p>
          <a:p>
            <a:endParaRPr lang="da-DK" sz="11200" dirty="0">
              <a:solidFill>
                <a:srgbClr val="FF0000"/>
              </a:solidFill>
            </a:endParaRPr>
          </a:p>
          <a:p>
            <a:r>
              <a:rPr lang="da-DK" sz="11200" dirty="0" smtClean="0"/>
              <a:t>Observations </a:t>
            </a:r>
            <a:r>
              <a:rPr lang="da-DK" sz="11200" dirty="0"/>
              <a:t>of </a:t>
            </a:r>
            <a:r>
              <a:rPr lang="da-DK" sz="11200" dirty="0" err="1"/>
              <a:t>selected</a:t>
            </a:r>
            <a:r>
              <a:rPr lang="da-DK" sz="11200" dirty="0"/>
              <a:t> situations of the persons’ </a:t>
            </a:r>
            <a:r>
              <a:rPr lang="da-DK" sz="11200" dirty="0" err="1"/>
              <a:t>everyday</a:t>
            </a:r>
            <a:r>
              <a:rPr lang="da-DK" sz="11200" dirty="0"/>
              <a:t> </a:t>
            </a:r>
            <a:r>
              <a:rPr lang="da-DK" sz="11200" dirty="0" err="1"/>
              <a:t>life</a:t>
            </a:r>
            <a:r>
              <a:rPr lang="da-DK" sz="11200" dirty="0"/>
              <a:t> – </a:t>
            </a:r>
            <a:r>
              <a:rPr lang="da-DK" sz="11200" dirty="0" err="1" smtClean="0"/>
              <a:t>including</a:t>
            </a:r>
            <a:r>
              <a:rPr lang="da-DK" sz="11200" dirty="0" smtClean="0"/>
              <a:t> </a:t>
            </a:r>
            <a:r>
              <a:rPr lang="da-DK" sz="11200" dirty="0"/>
              <a:t>participation in </a:t>
            </a:r>
            <a:r>
              <a:rPr lang="da-DK" sz="11200" dirty="0" err="1"/>
              <a:t>physical</a:t>
            </a:r>
            <a:r>
              <a:rPr lang="da-DK" sz="11200" dirty="0"/>
              <a:t> </a:t>
            </a:r>
            <a:r>
              <a:rPr lang="da-DK" sz="11200" dirty="0" err="1"/>
              <a:t>activities</a:t>
            </a:r>
            <a:r>
              <a:rPr lang="da-DK" sz="11200" dirty="0" smtClean="0"/>
              <a:t>.</a:t>
            </a:r>
            <a:r>
              <a:rPr lang="da-DK" sz="11200" dirty="0"/>
              <a:t> </a:t>
            </a:r>
            <a:r>
              <a:rPr lang="da-DK" sz="11200" dirty="0" err="1"/>
              <a:t>Scenic</a:t>
            </a:r>
            <a:r>
              <a:rPr lang="da-DK" sz="11200" dirty="0"/>
              <a:t> </a:t>
            </a:r>
            <a:r>
              <a:rPr lang="da-DK" sz="11200" dirty="0" err="1" smtClean="0"/>
              <a:t>descriptions</a:t>
            </a:r>
            <a:r>
              <a:rPr lang="da-DK" sz="11200" dirty="0"/>
              <a:t>:</a:t>
            </a:r>
            <a:r>
              <a:rPr lang="da-DK" sz="11200" dirty="0" smtClean="0"/>
              <a:t> As I </a:t>
            </a:r>
            <a:r>
              <a:rPr lang="da-DK" sz="11200" dirty="0" err="1" smtClean="0"/>
              <a:t>see</a:t>
            </a:r>
            <a:r>
              <a:rPr lang="da-DK" sz="11200" dirty="0" smtClean="0"/>
              <a:t> it.</a:t>
            </a:r>
          </a:p>
          <a:p>
            <a:endParaRPr lang="da-DK" sz="11200" dirty="0" smtClean="0"/>
          </a:p>
          <a:p>
            <a:r>
              <a:rPr lang="da-DK" sz="11200" dirty="0" smtClean="0"/>
              <a:t>Schedule </a:t>
            </a:r>
            <a:r>
              <a:rPr lang="da-DK" sz="11200" dirty="0"/>
              <a:t>of a </a:t>
            </a:r>
            <a:r>
              <a:rPr lang="da-DK" sz="11200" dirty="0" err="1"/>
              <a:t>typical</a:t>
            </a:r>
            <a:r>
              <a:rPr lang="da-DK" sz="11200" dirty="0"/>
              <a:t> </a:t>
            </a:r>
            <a:r>
              <a:rPr lang="da-DK" sz="11200" dirty="0" err="1"/>
              <a:t>week</a:t>
            </a:r>
            <a:r>
              <a:rPr lang="da-DK" sz="11200" dirty="0"/>
              <a:t> for the person</a:t>
            </a:r>
          </a:p>
          <a:p>
            <a:endParaRPr lang="da-DK" sz="11200" dirty="0"/>
          </a:p>
          <a:p>
            <a:r>
              <a:rPr lang="da-DK" sz="11200" dirty="0"/>
              <a:t>Photos of </a:t>
            </a:r>
            <a:r>
              <a:rPr lang="da-DK" sz="11200" dirty="0" err="1"/>
              <a:t>everyday</a:t>
            </a:r>
            <a:r>
              <a:rPr lang="da-DK" sz="11200" dirty="0"/>
              <a:t> </a:t>
            </a:r>
            <a:r>
              <a:rPr lang="da-DK" sz="11200" dirty="0" err="1"/>
              <a:t>occurences</a:t>
            </a:r>
            <a:r>
              <a:rPr lang="da-DK" sz="11200" dirty="0"/>
              <a:t> as a basis for </a:t>
            </a:r>
            <a:r>
              <a:rPr lang="da-DK" sz="11200" dirty="0" err="1"/>
              <a:t>further</a:t>
            </a:r>
            <a:r>
              <a:rPr lang="da-DK" sz="11200" dirty="0"/>
              <a:t> </a:t>
            </a:r>
            <a:r>
              <a:rPr lang="da-DK" sz="11200" dirty="0" err="1"/>
              <a:t>dialogue</a:t>
            </a:r>
            <a:r>
              <a:rPr lang="da-DK" sz="11200" dirty="0"/>
              <a:t> </a:t>
            </a:r>
            <a:r>
              <a:rPr lang="da-DK" sz="11200" dirty="0" err="1"/>
              <a:t>about</a:t>
            </a:r>
            <a:r>
              <a:rPr lang="da-DK" sz="11200" dirty="0"/>
              <a:t> the persons </a:t>
            </a:r>
            <a:r>
              <a:rPr lang="da-DK" sz="11200" dirty="0" err="1"/>
              <a:t>life</a:t>
            </a:r>
            <a:r>
              <a:rPr lang="da-DK" sz="11200" dirty="0"/>
              <a:t> </a:t>
            </a:r>
            <a:r>
              <a:rPr lang="da-DK" sz="11200" dirty="0" err="1"/>
              <a:t>world</a:t>
            </a:r>
            <a:endParaRPr lang="da-DK" sz="11200" dirty="0"/>
          </a:p>
          <a:p>
            <a:endParaRPr lang="da-DK" sz="11200" dirty="0"/>
          </a:p>
          <a:p>
            <a:pPr marL="0" indent="0">
              <a:buNone/>
            </a:pPr>
            <a:endParaRPr lang="da-DK" sz="11200" dirty="0"/>
          </a:p>
          <a:p>
            <a:pPr marL="0" indent="0">
              <a:buNone/>
            </a:pPr>
            <a:endParaRPr lang="da-DK" sz="10000" dirty="0"/>
          </a:p>
          <a:p>
            <a:endParaRPr lang="da-DK" dirty="0"/>
          </a:p>
        </p:txBody>
      </p:sp>
    </p:spTree>
    <p:extLst>
      <p:ext uri="{BB962C8B-B14F-4D97-AF65-F5344CB8AC3E}">
        <p14:creationId xmlns:p14="http://schemas.microsoft.com/office/powerpoint/2010/main" val="144395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Analysis</a:t>
            </a:r>
            <a:endParaRPr lang="da-DK" dirty="0"/>
          </a:p>
        </p:txBody>
      </p:sp>
      <p:sp>
        <p:nvSpPr>
          <p:cNvPr id="3" name="Pladsholder til indhold 2"/>
          <p:cNvSpPr>
            <a:spLocks noGrp="1"/>
          </p:cNvSpPr>
          <p:nvPr>
            <p:ph idx="1"/>
          </p:nvPr>
        </p:nvSpPr>
        <p:spPr/>
        <p:txBody>
          <a:bodyPr>
            <a:normAutofit/>
          </a:bodyPr>
          <a:lstStyle/>
          <a:p>
            <a:r>
              <a:rPr lang="da-DK" dirty="0" err="1" smtClean="0"/>
              <a:t>Searching</a:t>
            </a:r>
            <a:r>
              <a:rPr lang="da-DK" dirty="0" smtClean="0"/>
              <a:t> for </a:t>
            </a:r>
            <a:r>
              <a:rPr lang="da-DK" dirty="0" err="1" smtClean="0"/>
              <a:t>signs</a:t>
            </a:r>
            <a:r>
              <a:rPr lang="da-DK" dirty="0" smtClean="0"/>
              <a:t> in data </a:t>
            </a:r>
            <a:r>
              <a:rPr lang="da-DK" dirty="0" err="1" smtClean="0"/>
              <a:t>that</a:t>
            </a:r>
            <a:r>
              <a:rPr lang="da-DK" dirty="0" smtClean="0"/>
              <a:t> </a:t>
            </a:r>
            <a:r>
              <a:rPr lang="da-DK" dirty="0" err="1" smtClean="0"/>
              <a:t>may</a:t>
            </a:r>
            <a:r>
              <a:rPr lang="da-DK" dirty="0" smtClean="0"/>
              <a:t> </a:t>
            </a:r>
            <a:r>
              <a:rPr lang="da-DK" dirty="0" err="1" smtClean="0"/>
              <a:t>lead</a:t>
            </a:r>
            <a:r>
              <a:rPr lang="da-DK" dirty="0" smtClean="0"/>
              <a:t> to an </a:t>
            </a:r>
            <a:r>
              <a:rPr lang="da-DK" dirty="0" err="1" smtClean="0"/>
              <a:t>understanding</a:t>
            </a:r>
            <a:r>
              <a:rPr lang="da-DK" dirty="0" smtClean="0"/>
              <a:t> of </a:t>
            </a:r>
            <a:r>
              <a:rPr lang="da-DK" dirty="0"/>
              <a:t>the </a:t>
            </a:r>
            <a:r>
              <a:rPr lang="da-DK" dirty="0" err="1"/>
              <a:t>meaning</a:t>
            </a:r>
            <a:r>
              <a:rPr lang="da-DK" dirty="0"/>
              <a:t> of </a:t>
            </a:r>
            <a:r>
              <a:rPr lang="da-DK" dirty="0" err="1"/>
              <a:t>participating</a:t>
            </a:r>
            <a:r>
              <a:rPr lang="da-DK" dirty="0"/>
              <a:t> in </a:t>
            </a:r>
            <a:r>
              <a:rPr lang="da-DK" dirty="0" err="1"/>
              <a:t>physical</a:t>
            </a:r>
            <a:r>
              <a:rPr lang="da-DK" dirty="0"/>
              <a:t> </a:t>
            </a:r>
            <a:r>
              <a:rPr lang="da-DK" dirty="0" err="1"/>
              <a:t>activity</a:t>
            </a:r>
            <a:r>
              <a:rPr lang="da-DK" dirty="0"/>
              <a:t> in relation </a:t>
            </a:r>
            <a:r>
              <a:rPr lang="da-DK" dirty="0" smtClean="0"/>
              <a:t>to </a:t>
            </a:r>
            <a:r>
              <a:rPr lang="da-DK" dirty="0" err="1"/>
              <a:t>everyday</a:t>
            </a:r>
            <a:r>
              <a:rPr lang="da-DK" dirty="0"/>
              <a:t> </a:t>
            </a:r>
            <a:r>
              <a:rPr lang="da-DK" dirty="0" err="1" smtClean="0"/>
              <a:t>life</a:t>
            </a:r>
            <a:endParaRPr lang="da-DK" dirty="0"/>
          </a:p>
          <a:p>
            <a:r>
              <a:rPr lang="da-DK" dirty="0" err="1" smtClean="0"/>
              <a:t>Hermeneutic</a:t>
            </a:r>
            <a:r>
              <a:rPr lang="da-DK" dirty="0" smtClean="0"/>
              <a:t> </a:t>
            </a:r>
            <a:r>
              <a:rPr lang="da-DK" dirty="0" err="1" smtClean="0"/>
              <a:t>text</a:t>
            </a:r>
            <a:r>
              <a:rPr lang="da-DK" dirty="0" smtClean="0"/>
              <a:t> </a:t>
            </a:r>
            <a:r>
              <a:rPr lang="da-DK" dirty="0" err="1" smtClean="0"/>
              <a:t>analysis</a:t>
            </a:r>
            <a:endParaRPr lang="da-DK" dirty="0"/>
          </a:p>
          <a:p>
            <a:r>
              <a:rPr lang="da-DK" dirty="0" err="1" smtClean="0"/>
              <a:t>Across</a:t>
            </a:r>
            <a:r>
              <a:rPr lang="da-DK" dirty="0" smtClean="0"/>
              <a:t> narratives and observations </a:t>
            </a:r>
          </a:p>
          <a:p>
            <a:r>
              <a:rPr lang="da-DK" dirty="0" err="1" smtClean="0"/>
              <a:t>Theoretical</a:t>
            </a:r>
            <a:r>
              <a:rPr lang="da-DK" dirty="0" smtClean="0"/>
              <a:t> </a:t>
            </a:r>
            <a:r>
              <a:rPr lang="da-DK" dirty="0" err="1" smtClean="0"/>
              <a:t>reflection</a:t>
            </a:r>
            <a:endParaRPr lang="da-DK" dirty="0"/>
          </a:p>
          <a:p>
            <a:endParaRPr lang="da-DK" dirty="0"/>
          </a:p>
        </p:txBody>
      </p:sp>
    </p:spTree>
    <p:extLst>
      <p:ext uri="{BB962C8B-B14F-4D97-AF65-F5344CB8AC3E}">
        <p14:creationId xmlns:p14="http://schemas.microsoft.com/office/powerpoint/2010/main" val="42159975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Theory</a:t>
            </a:r>
            <a:endParaRPr lang="da-DK" dirty="0"/>
          </a:p>
        </p:txBody>
      </p:sp>
      <p:sp>
        <p:nvSpPr>
          <p:cNvPr id="3" name="Pladsholder til indhold 2"/>
          <p:cNvSpPr>
            <a:spLocks noGrp="1"/>
          </p:cNvSpPr>
          <p:nvPr>
            <p:ph idx="1"/>
          </p:nvPr>
        </p:nvSpPr>
        <p:spPr/>
        <p:txBody>
          <a:bodyPr>
            <a:normAutofit fontScale="92500"/>
          </a:bodyPr>
          <a:lstStyle/>
          <a:p>
            <a:r>
              <a:rPr lang="da-DK" dirty="0" err="1" smtClean="0"/>
              <a:t>Theories</a:t>
            </a:r>
            <a:r>
              <a:rPr lang="da-DK" dirty="0" smtClean="0"/>
              <a:t> </a:t>
            </a:r>
            <a:r>
              <a:rPr lang="da-DK" dirty="0" err="1" smtClean="0"/>
              <a:t>are</a:t>
            </a:r>
            <a:r>
              <a:rPr lang="da-DK" dirty="0" smtClean="0"/>
              <a:t> </a:t>
            </a:r>
            <a:r>
              <a:rPr lang="da-DK" dirty="0" err="1" smtClean="0"/>
              <a:t>used</a:t>
            </a:r>
            <a:r>
              <a:rPr lang="da-DK" dirty="0" smtClean="0"/>
              <a:t> to </a:t>
            </a:r>
            <a:r>
              <a:rPr lang="da-DK" dirty="0" err="1" smtClean="0"/>
              <a:t>reflect</a:t>
            </a:r>
            <a:r>
              <a:rPr lang="da-DK" dirty="0" smtClean="0"/>
              <a:t> over and </a:t>
            </a:r>
            <a:r>
              <a:rPr lang="da-DK" dirty="0" err="1" smtClean="0"/>
              <a:t>unfold</a:t>
            </a:r>
            <a:r>
              <a:rPr lang="da-DK" dirty="0" smtClean="0"/>
              <a:t> </a:t>
            </a:r>
            <a:r>
              <a:rPr lang="da-DK" dirty="0" err="1" smtClean="0"/>
              <a:t>empiry</a:t>
            </a:r>
            <a:r>
              <a:rPr lang="da-DK" dirty="0" smtClean="0"/>
              <a:t> </a:t>
            </a:r>
            <a:endParaRPr lang="da-DK" dirty="0"/>
          </a:p>
          <a:p>
            <a:endParaRPr lang="da-DK" dirty="0"/>
          </a:p>
          <a:p>
            <a:r>
              <a:rPr lang="da-DK" dirty="0" smtClean="0"/>
              <a:t>Critical </a:t>
            </a:r>
            <a:r>
              <a:rPr lang="da-DK" dirty="0" err="1" smtClean="0"/>
              <a:t>psychology</a:t>
            </a:r>
            <a:r>
              <a:rPr lang="da-DK" dirty="0" smtClean="0"/>
              <a:t> </a:t>
            </a:r>
            <a:r>
              <a:rPr lang="da-DK" dirty="0"/>
              <a:t>(</a:t>
            </a:r>
            <a:r>
              <a:rPr lang="da-DK" dirty="0" err="1"/>
              <a:t>Holzkamp</a:t>
            </a:r>
            <a:r>
              <a:rPr lang="da-DK" dirty="0"/>
              <a:t>, Dreier)</a:t>
            </a:r>
          </a:p>
          <a:p>
            <a:r>
              <a:rPr lang="da-DK" dirty="0" smtClean="0"/>
              <a:t>Body-</a:t>
            </a:r>
            <a:r>
              <a:rPr lang="da-DK" dirty="0" err="1" smtClean="0"/>
              <a:t>phenomenologi</a:t>
            </a:r>
            <a:r>
              <a:rPr lang="da-DK" dirty="0" smtClean="0"/>
              <a:t> </a:t>
            </a:r>
            <a:r>
              <a:rPr lang="da-DK" dirty="0"/>
              <a:t>(Merleau-Ponty, Leder)</a:t>
            </a:r>
          </a:p>
          <a:p>
            <a:r>
              <a:rPr lang="da-DK" dirty="0" smtClean="0"/>
              <a:t>Learning as </a:t>
            </a:r>
            <a:r>
              <a:rPr lang="da-DK" dirty="0"/>
              <a:t>social </a:t>
            </a:r>
            <a:r>
              <a:rPr lang="da-DK" dirty="0" err="1" smtClean="0"/>
              <a:t>practise</a:t>
            </a:r>
            <a:r>
              <a:rPr lang="da-DK" dirty="0" smtClean="0"/>
              <a:t> </a:t>
            </a:r>
            <a:r>
              <a:rPr lang="da-DK" dirty="0"/>
              <a:t>(Lave &amp; Wenger)</a:t>
            </a:r>
          </a:p>
          <a:p>
            <a:r>
              <a:rPr lang="da-DK" dirty="0"/>
              <a:t>Stigma (Goffman) og </a:t>
            </a:r>
            <a:r>
              <a:rPr lang="da-DK" dirty="0" err="1" smtClean="0"/>
              <a:t>liminality</a:t>
            </a:r>
            <a:r>
              <a:rPr lang="da-DK" dirty="0" smtClean="0"/>
              <a:t> </a:t>
            </a:r>
            <a:r>
              <a:rPr lang="da-DK" dirty="0"/>
              <a:t>(Murphy, Turner)</a:t>
            </a:r>
          </a:p>
          <a:p>
            <a:r>
              <a:rPr lang="da-DK" dirty="0" smtClean="0"/>
              <a:t>The </a:t>
            </a:r>
            <a:r>
              <a:rPr lang="da-DK" dirty="0" err="1" smtClean="0"/>
              <a:t>political</a:t>
            </a:r>
            <a:r>
              <a:rPr lang="da-DK" dirty="0" smtClean="0"/>
              <a:t> </a:t>
            </a:r>
            <a:r>
              <a:rPr lang="da-DK" dirty="0" err="1" smtClean="0"/>
              <a:t>body</a:t>
            </a:r>
            <a:r>
              <a:rPr lang="da-DK" dirty="0" smtClean="0"/>
              <a:t> </a:t>
            </a:r>
            <a:r>
              <a:rPr lang="da-DK" dirty="0"/>
              <a:t>(Foucault)</a:t>
            </a:r>
          </a:p>
          <a:p>
            <a:endParaRPr lang="da-DK" dirty="0"/>
          </a:p>
          <a:p>
            <a:endParaRPr lang="da-DK" dirty="0"/>
          </a:p>
        </p:txBody>
      </p:sp>
    </p:spTree>
    <p:extLst>
      <p:ext uri="{BB962C8B-B14F-4D97-AF65-F5344CB8AC3E}">
        <p14:creationId xmlns:p14="http://schemas.microsoft.com/office/powerpoint/2010/main" val="2528171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Themes</a:t>
            </a:r>
            <a:endParaRPr lang="da-DK" dirty="0"/>
          </a:p>
        </p:txBody>
      </p:sp>
      <p:sp>
        <p:nvSpPr>
          <p:cNvPr id="3" name="Pladsholder til indhold 2"/>
          <p:cNvSpPr>
            <a:spLocks noGrp="1"/>
          </p:cNvSpPr>
          <p:nvPr>
            <p:ph idx="1"/>
          </p:nvPr>
        </p:nvSpPr>
        <p:spPr/>
        <p:txBody>
          <a:bodyPr>
            <a:normAutofit/>
          </a:bodyPr>
          <a:lstStyle/>
          <a:p>
            <a:r>
              <a:rPr lang="da-DK" sz="3600" dirty="0" smtClean="0"/>
              <a:t>The </a:t>
            </a:r>
            <a:r>
              <a:rPr lang="da-DK" sz="3600" dirty="0" err="1" smtClean="0"/>
              <a:t>body</a:t>
            </a:r>
            <a:r>
              <a:rPr lang="da-DK" sz="3600" dirty="0" smtClean="0"/>
              <a:t> </a:t>
            </a:r>
            <a:r>
              <a:rPr lang="da-DK" sz="3600" dirty="0" err="1" smtClean="0"/>
              <a:t>participating</a:t>
            </a:r>
            <a:endParaRPr lang="da-DK" sz="3600" dirty="0"/>
          </a:p>
          <a:p>
            <a:r>
              <a:rPr lang="da-DK" sz="3600" dirty="0" err="1" smtClean="0"/>
              <a:t>Being</a:t>
            </a:r>
            <a:r>
              <a:rPr lang="da-DK" sz="3600" dirty="0" smtClean="0"/>
              <a:t> visible</a:t>
            </a:r>
            <a:endParaRPr lang="da-DK" sz="3600" dirty="0"/>
          </a:p>
          <a:p>
            <a:r>
              <a:rPr lang="da-DK" sz="3600" dirty="0"/>
              <a:t>Social </a:t>
            </a:r>
            <a:r>
              <a:rPr lang="da-DK" sz="3600" dirty="0" err="1" smtClean="0"/>
              <a:t>appreciation</a:t>
            </a:r>
            <a:r>
              <a:rPr lang="da-DK" sz="3600" dirty="0" smtClean="0"/>
              <a:t> and </a:t>
            </a:r>
            <a:r>
              <a:rPr lang="da-DK" sz="3600" dirty="0" err="1" smtClean="0"/>
              <a:t>respect</a:t>
            </a:r>
            <a:endParaRPr lang="da-DK" sz="3600" dirty="0"/>
          </a:p>
          <a:p>
            <a:r>
              <a:rPr lang="da-DK" sz="3600" dirty="0" smtClean="0"/>
              <a:t>Assisting </a:t>
            </a:r>
            <a:r>
              <a:rPr lang="da-DK" sz="3600" dirty="0" err="1" smtClean="0"/>
              <a:t>others</a:t>
            </a:r>
            <a:r>
              <a:rPr lang="da-DK" sz="3600" dirty="0" smtClean="0"/>
              <a:t> to </a:t>
            </a:r>
            <a:r>
              <a:rPr lang="da-DK" sz="3600" dirty="0" err="1" smtClean="0"/>
              <a:t>participate</a:t>
            </a:r>
            <a:endParaRPr lang="da-DK" sz="3600" dirty="0"/>
          </a:p>
          <a:p>
            <a:r>
              <a:rPr lang="da-DK" sz="3600" dirty="0" err="1" smtClean="0"/>
              <a:t>Being</a:t>
            </a:r>
            <a:r>
              <a:rPr lang="da-DK" sz="3600" dirty="0" smtClean="0"/>
              <a:t> </a:t>
            </a:r>
            <a:r>
              <a:rPr lang="da-DK" sz="3600" dirty="0" err="1" smtClean="0"/>
              <a:t>active</a:t>
            </a:r>
            <a:r>
              <a:rPr lang="da-DK" sz="3600" dirty="0" smtClean="0"/>
              <a:t> in society</a:t>
            </a:r>
            <a:endParaRPr lang="da-DK" sz="3600" dirty="0"/>
          </a:p>
          <a:p>
            <a:r>
              <a:rPr lang="da-DK" sz="3600" dirty="0" err="1" smtClean="0"/>
              <a:t>Physical</a:t>
            </a:r>
            <a:r>
              <a:rPr lang="da-DK" sz="3600" dirty="0" smtClean="0"/>
              <a:t> </a:t>
            </a:r>
            <a:r>
              <a:rPr lang="da-DK" sz="3600" dirty="0" err="1" smtClean="0"/>
              <a:t>abilities</a:t>
            </a:r>
            <a:r>
              <a:rPr lang="da-DK" sz="3600" dirty="0" smtClean="0"/>
              <a:t> </a:t>
            </a:r>
            <a:r>
              <a:rPr lang="da-DK" sz="3600" dirty="0" err="1" smtClean="0"/>
              <a:t>making</a:t>
            </a:r>
            <a:r>
              <a:rPr lang="da-DK" sz="3600" dirty="0" smtClean="0"/>
              <a:t> participation </a:t>
            </a:r>
            <a:r>
              <a:rPr lang="da-DK" sz="3600" dirty="0" err="1" smtClean="0"/>
              <a:t>possible</a:t>
            </a:r>
            <a:endParaRPr lang="da-DK" sz="3600" dirty="0" smtClean="0"/>
          </a:p>
          <a:p>
            <a:pPr marL="0" indent="0">
              <a:buNone/>
            </a:pPr>
            <a:endParaRPr lang="da-DK" sz="3600" dirty="0"/>
          </a:p>
          <a:p>
            <a:pPr marL="0" indent="0">
              <a:buNone/>
            </a:pPr>
            <a:endParaRPr lang="da-DK" sz="3600" dirty="0"/>
          </a:p>
        </p:txBody>
      </p:sp>
    </p:spTree>
    <p:extLst>
      <p:ext uri="{BB962C8B-B14F-4D97-AF65-F5344CB8AC3E}">
        <p14:creationId xmlns:p14="http://schemas.microsoft.com/office/powerpoint/2010/main" val="20635366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The </a:t>
            </a:r>
            <a:r>
              <a:rPr lang="da-DK" dirty="0" err="1" smtClean="0"/>
              <a:t>body</a:t>
            </a:r>
            <a:r>
              <a:rPr lang="da-DK" dirty="0" smtClean="0"/>
              <a:t> </a:t>
            </a:r>
            <a:r>
              <a:rPr lang="da-DK" dirty="0" err="1" smtClean="0"/>
              <a:t>participating</a:t>
            </a:r>
            <a:endParaRPr lang="da-DK" dirty="0"/>
          </a:p>
        </p:txBody>
      </p:sp>
      <p:sp>
        <p:nvSpPr>
          <p:cNvPr id="3" name="Pladsholder til indhold 2"/>
          <p:cNvSpPr>
            <a:spLocks noGrp="1"/>
          </p:cNvSpPr>
          <p:nvPr>
            <p:ph idx="1"/>
          </p:nvPr>
        </p:nvSpPr>
        <p:spPr/>
        <p:txBody>
          <a:bodyPr>
            <a:normAutofit lnSpcReduction="10000"/>
          </a:bodyPr>
          <a:lstStyle/>
          <a:p>
            <a:pPr marL="0" indent="0">
              <a:buNone/>
            </a:pPr>
            <a:r>
              <a:rPr lang="da-DK" dirty="0" err="1" smtClean="0"/>
              <a:t>Constraints</a:t>
            </a:r>
            <a:r>
              <a:rPr lang="da-DK" dirty="0" smtClean="0"/>
              <a:t> in the options of body-actions in relation to the </a:t>
            </a:r>
            <a:r>
              <a:rPr lang="da-DK" dirty="0" err="1" smtClean="0"/>
              <a:t>external</a:t>
            </a:r>
            <a:r>
              <a:rPr lang="da-DK" dirty="0" smtClean="0"/>
              <a:t> </a:t>
            </a:r>
            <a:r>
              <a:rPr lang="da-DK" dirty="0" err="1" smtClean="0"/>
              <a:t>environment</a:t>
            </a:r>
            <a:r>
              <a:rPr lang="da-DK" dirty="0" smtClean="0"/>
              <a:t> has </a:t>
            </a:r>
            <a:r>
              <a:rPr lang="da-DK" dirty="0" err="1" smtClean="0"/>
              <a:t>less</a:t>
            </a:r>
            <a:r>
              <a:rPr lang="da-DK" dirty="0" smtClean="0"/>
              <a:t> </a:t>
            </a:r>
            <a:r>
              <a:rPr lang="da-DK" dirty="0" err="1" smtClean="0"/>
              <a:t>significance</a:t>
            </a:r>
            <a:r>
              <a:rPr lang="da-DK" dirty="0" smtClean="0"/>
              <a:t>: </a:t>
            </a:r>
            <a:endParaRPr lang="da-DK" dirty="0"/>
          </a:p>
          <a:p>
            <a:r>
              <a:rPr lang="da-DK" dirty="0" smtClean="0"/>
              <a:t>As </a:t>
            </a:r>
            <a:r>
              <a:rPr lang="da-DK" dirty="0" err="1" smtClean="0"/>
              <a:t>other</a:t>
            </a:r>
            <a:r>
              <a:rPr lang="da-DK" dirty="0" smtClean="0"/>
              <a:t> persons in the social </a:t>
            </a:r>
            <a:r>
              <a:rPr lang="da-DK" dirty="0" err="1" smtClean="0"/>
              <a:t>community</a:t>
            </a:r>
            <a:r>
              <a:rPr lang="da-DK" dirty="0" smtClean="0"/>
              <a:t> give </a:t>
            </a:r>
            <a:r>
              <a:rPr lang="da-DK" dirty="0" err="1" smtClean="0"/>
              <a:t>adequate</a:t>
            </a:r>
            <a:r>
              <a:rPr lang="da-DK" dirty="0" smtClean="0"/>
              <a:t> support </a:t>
            </a:r>
          </a:p>
          <a:p>
            <a:r>
              <a:rPr lang="da-DK" dirty="0" smtClean="0"/>
              <a:t>As adaptation of the </a:t>
            </a:r>
            <a:r>
              <a:rPr lang="da-DK" dirty="0" err="1" smtClean="0"/>
              <a:t>context</a:t>
            </a:r>
            <a:r>
              <a:rPr lang="da-DK" dirty="0" smtClean="0"/>
              <a:t> provides options for the </a:t>
            </a:r>
            <a:r>
              <a:rPr lang="da-DK" dirty="0" err="1" smtClean="0"/>
              <a:t>body</a:t>
            </a:r>
            <a:r>
              <a:rPr lang="da-DK" dirty="0" smtClean="0"/>
              <a:t> as it is.</a:t>
            </a:r>
            <a:endParaRPr lang="da-DK" dirty="0"/>
          </a:p>
          <a:p>
            <a:r>
              <a:rPr lang="da-DK" dirty="0" smtClean="0"/>
              <a:t>As </a:t>
            </a:r>
            <a:r>
              <a:rPr lang="da-DK" dirty="0" err="1" smtClean="0"/>
              <a:t>tools</a:t>
            </a:r>
            <a:r>
              <a:rPr lang="da-DK" dirty="0" smtClean="0"/>
              <a:t> </a:t>
            </a:r>
            <a:r>
              <a:rPr lang="da-DK" dirty="0" err="1" smtClean="0"/>
              <a:t>are</a:t>
            </a:r>
            <a:r>
              <a:rPr lang="da-DK" dirty="0" smtClean="0"/>
              <a:t> provides </a:t>
            </a:r>
            <a:r>
              <a:rPr lang="da-DK" dirty="0" err="1" smtClean="0"/>
              <a:t>that</a:t>
            </a:r>
            <a:r>
              <a:rPr lang="da-DK" dirty="0" smtClean="0"/>
              <a:t> </a:t>
            </a:r>
            <a:r>
              <a:rPr lang="da-DK" dirty="0" err="1" smtClean="0"/>
              <a:t>may</a:t>
            </a:r>
            <a:r>
              <a:rPr lang="da-DK" dirty="0" smtClean="0"/>
              <a:t> </a:t>
            </a:r>
            <a:r>
              <a:rPr lang="da-DK" dirty="0" err="1" smtClean="0"/>
              <a:t>function</a:t>
            </a:r>
            <a:r>
              <a:rPr lang="da-DK" dirty="0" smtClean="0"/>
              <a:t> as an ‘</a:t>
            </a:r>
            <a:r>
              <a:rPr lang="da-DK" dirty="0" err="1" smtClean="0"/>
              <a:t>extension</a:t>
            </a:r>
            <a:r>
              <a:rPr lang="da-DK" dirty="0" smtClean="0"/>
              <a:t>’ of the </a:t>
            </a:r>
            <a:r>
              <a:rPr lang="da-DK" dirty="0" err="1" smtClean="0"/>
              <a:t>body</a:t>
            </a:r>
            <a:r>
              <a:rPr lang="da-DK" dirty="0" smtClean="0"/>
              <a:t> in </a:t>
            </a:r>
            <a:r>
              <a:rPr lang="da-DK" dirty="0" err="1" smtClean="0"/>
              <a:t>activity</a:t>
            </a:r>
            <a:r>
              <a:rPr lang="da-DK" dirty="0" smtClean="0"/>
              <a:t> </a:t>
            </a:r>
          </a:p>
          <a:p>
            <a:endParaRPr lang="da-DK" dirty="0"/>
          </a:p>
          <a:p>
            <a:endParaRPr lang="da-DK" dirty="0"/>
          </a:p>
        </p:txBody>
      </p:sp>
    </p:spTree>
    <p:extLst>
      <p:ext uri="{BB962C8B-B14F-4D97-AF65-F5344CB8AC3E}">
        <p14:creationId xmlns:p14="http://schemas.microsoft.com/office/powerpoint/2010/main" val="1224702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4294967295"/>
          </p:nvPr>
        </p:nvSpPr>
        <p:spPr>
          <a:xfrm>
            <a:off x="611560" y="836712"/>
            <a:ext cx="7618040" cy="5289451"/>
          </a:xfrm>
        </p:spPr>
        <p:txBody>
          <a:bodyPr>
            <a:normAutofit/>
          </a:bodyPr>
          <a:lstStyle/>
          <a:p>
            <a:pPr marL="0" indent="0">
              <a:buNone/>
            </a:pPr>
            <a:r>
              <a:rPr lang="da-DK" dirty="0" smtClean="0"/>
              <a:t>In </a:t>
            </a:r>
            <a:r>
              <a:rPr lang="da-DK" dirty="0" err="1" smtClean="0"/>
              <a:t>that</a:t>
            </a:r>
            <a:r>
              <a:rPr lang="da-DK" dirty="0" smtClean="0"/>
              <a:t> case the person </a:t>
            </a:r>
            <a:r>
              <a:rPr lang="da-DK" dirty="0" err="1" smtClean="0"/>
              <a:t>seems</a:t>
            </a:r>
            <a:r>
              <a:rPr lang="da-DK" dirty="0" smtClean="0"/>
              <a:t> to </a:t>
            </a:r>
            <a:r>
              <a:rPr lang="da-DK" dirty="0" err="1" smtClean="0"/>
              <a:t>forget</a:t>
            </a:r>
            <a:r>
              <a:rPr lang="da-DK" dirty="0" smtClean="0"/>
              <a:t> the </a:t>
            </a:r>
            <a:r>
              <a:rPr lang="da-DK" dirty="0" err="1" smtClean="0"/>
              <a:t>body</a:t>
            </a:r>
            <a:r>
              <a:rPr lang="da-DK" dirty="0" smtClean="0"/>
              <a:t> (Leder </a:t>
            </a:r>
            <a:r>
              <a:rPr lang="da-DK" dirty="0"/>
              <a:t>1990) </a:t>
            </a:r>
            <a:r>
              <a:rPr lang="da-DK" dirty="0" smtClean="0"/>
              <a:t>and </a:t>
            </a:r>
            <a:r>
              <a:rPr lang="da-DK" dirty="0" err="1" smtClean="0"/>
              <a:t>experience</a:t>
            </a:r>
            <a:r>
              <a:rPr lang="da-DK" dirty="0" smtClean="0"/>
              <a:t> the </a:t>
            </a:r>
            <a:r>
              <a:rPr lang="da-DK" dirty="0" err="1" smtClean="0"/>
              <a:t>body</a:t>
            </a:r>
            <a:r>
              <a:rPr lang="da-DK" dirty="0" smtClean="0"/>
              <a:t> as </a:t>
            </a:r>
            <a:r>
              <a:rPr lang="da-DK" dirty="0" err="1" smtClean="0"/>
              <a:t>reaching</a:t>
            </a:r>
            <a:r>
              <a:rPr lang="da-DK" dirty="0" smtClean="0"/>
              <a:t> out </a:t>
            </a:r>
            <a:r>
              <a:rPr lang="da-DK" dirty="0" err="1" smtClean="0"/>
              <a:t>towards</a:t>
            </a:r>
            <a:r>
              <a:rPr lang="da-DK" dirty="0" smtClean="0"/>
              <a:t> the </a:t>
            </a:r>
            <a:r>
              <a:rPr lang="da-DK" dirty="0" err="1" smtClean="0"/>
              <a:t>environment</a:t>
            </a:r>
            <a:r>
              <a:rPr lang="da-DK" dirty="0" smtClean="0"/>
              <a:t>.</a:t>
            </a:r>
          </a:p>
          <a:p>
            <a:pPr marL="0" indent="0">
              <a:buNone/>
            </a:pPr>
            <a:r>
              <a:rPr lang="da-DK" dirty="0" smtClean="0"/>
              <a:t>Thus the options of the person to </a:t>
            </a:r>
            <a:r>
              <a:rPr lang="da-DK" dirty="0" err="1" smtClean="0"/>
              <a:t>participate</a:t>
            </a:r>
            <a:r>
              <a:rPr lang="da-DK" dirty="0" smtClean="0"/>
              <a:t> </a:t>
            </a:r>
            <a:r>
              <a:rPr lang="da-DK" dirty="0" err="1" smtClean="0"/>
              <a:t>fully</a:t>
            </a:r>
            <a:r>
              <a:rPr lang="da-DK" dirty="0" smtClean="0"/>
              <a:t> in the </a:t>
            </a:r>
            <a:r>
              <a:rPr lang="da-DK" dirty="0" err="1" smtClean="0"/>
              <a:t>actual</a:t>
            </a:r>
            <a:r>
              <a:rPr lang="da-DK" dirty="0" smtClean="0"/>
              <a:t> social </a:t>
            </a:r>
            <a:r>
              <a:rPr lang="da-DK" dirty="0" err="1" smtClean="0"/>
              <a:t>practise</a:t>
            </a:r>
            <a:r>
              <a:rPr lang="da-DK" dirty="0" smtClean="0"/>
              <a:t> </a:t>
            </a:r>
            <a:r>
              <a:rPr lang="da-DK" dirty="0" err="1" smtClean="0"/>
              <a:t>are</a:t>
            </a:r>
            <a:r>
              <a:rPr lang="da-DK" dirty="0" smtClean="0"/>
              <a:t> </a:t>
            </a:r>
            <a:r>
              <a:rPr lang="da-DK" dirty="0" err="1" smtClean="0"/>
              <a:t>enhanced</a:t>
            </a:r>
            <a:r>
              <a:rPr lang="da-DK" dirty="0" smtClean="0"/>
              <a:t>.</a:t>
            </a:r>
          </a:p>
          <a:p>
            <a:pPr marL="0" indent="0">
              <a:buNone/>
            </a:pPr>
            <a:r>
              <a:rPr lang="da-DK" dirty="0" smtClean="0"/>
              <a:t>And </a:t>
            </a:r>
            <a:r>
              <a:rPr lang="da-DK" dirty="0" err="1" smtClean="0"/>
              <a:t>he</a:t>
            </a:r>
            <a:r>
              <a:rPr lang="da-DK" dirty="0" smtClean="0"/>
              <a:t> is </a:t>
            </a:r>
            <a:r>
              <a:rPr lang="da-DK" dirty="0" err="1" smtClean="0"/>
              <a:t>able</a:t>
            </a:r>
            <a:r>
              <a:rPr lang="da-DK" dirty="0" smtClean="0"/>
              <a:t> to offer his ressources to the </a:t>
            </a:r>
            <a:r>
              <a:rPr lang="da-DK" dirty="0" err="1" smtClean="0"/>
              <a:t>community</a:t>
            </a:r>
            <a:r>
              <a:rPr lang="da-DK" dirty="0" smtClean="0"/>
              <a:t> and </a:t>
            </a:r>
            <a:r>
              <a:rPr lang="da-DK" dirty="0" err="1" smtClean="0"/>
              <a:t>develop</a:t>
            </a:r>
            <a:r>
              <a:rPr lang="da-DK" dirty="0" smtClean="0"/>
              <a:t> his participation</a:t>
            </a:r>
            <a:endParaRPr lang="da-DK" dirty="0"/>
          </a:p>
          <a:p>
            <a:pPr marL="0" indent="0">
              <a:buNone/>
            </a:pPr>
            <a:r>
              <a:rPr lang="da-DK" dirty="0" smtClean="0"/>
              <a:t> </a:t>
            </a:r>
            <a:endParaRPr lang="da-DK" dirty="0"/>
          </a:p>
          <a:p>
            <a:endParaRPr lang="da-DK" dirty="0"/>
          </a:p>
        </p:txBody>
      </p:sp>
    </p:spTree>
    <p:extLst>
      <p:ext uri="{BB962C8B-B14F-4D97-AF65-F5344CB8AC3E}">
        <p14:creationId xmlns:p14="http://schemas.microsoft.com/office/powerpoint/2010/main" val="2505930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Theme </a:t>
            </a:r>
            <a:r>
              <a:rPr lang="en-US" dirty="0"/>
              <a:t>of </a:t>
            </a:r>
            <a:r>
              <a:rPr lang="en-US" dirty="0" smtClean="0"/>
              <a:t>the project</a:t>
            </a:r>
            <a:endParaRPr lang="da-DK" dirty="0"/>
          </a:p>
        </p:txBody>
      </p:sp>
      <p:sp>
        <p:nvSpPr>
          <p:cNvPr id="3" name="Pladsholder til indhold 2"/>
          <p:cNvSpPr>
            <a:spLocks noGrp="1"/>
          </p:cNvSpPr>
          <p:nvPr>
            <p:ph idx="1"/>
          </p:nvPr>
        </p:nvSpPr>
        <p:spPr/>
        <p:txBody>
          <a:bodyPr/>
          <a:lstStyle/>
          <a:p>
            <a:pPr marL="0" indent="0">
              <a:buNone/>
            </a:pPr>
            <a:endParaRPr lang="en-US" dirty="0" smtClean="0"/>
          </a:p>
          <a:p>
            <a:pPr marL="0" indent="0">
              <a:buNone/>
            </a:pPr>
            <a:r>
              <a:rPr lang="en-US" dirty="0" smtClean="0"/>
              <a:t>The </a:t>
            </a:r>
            <a:r>
              <a:rPr lang="en-US" dirty="0"/>
              <a:t>theme of </a:t>
            </a:r>
            <a:r>
              <a:rPr lang="en-US" dirty="0" smtClean="0"/>
              <a:t>the project </a:t>
            </a:r>
            <a:r>
              <a:rPr lang="en-US" dirty="0"/>
              <a:t>is the relation between participation in physical </a:t>
            </a:r>
            <a:r>
              <a:rPr lang="en-US" dirty="0" smtClean="0"/>
              <a:t>activity and </a:t>
            </a:r>
            <a:r>
              <a:rPr lang="en-US" dirty="0"/>
              <a:t>other occurrences of everyday life of people with physical disabilities.</a:t>
            </a:r>
            <a:endParaRPr lang="da-DK" dirty="0"/>
          </a:p>
          <a:p>
            <a:endParaRPr lang="da-DK" dirty="0"/>
          </a:p>
        </p:txBody>
      </p:sp>
    </p:spTree>
    <p:extLst>
      <p:ext uri="{BB962C8B-B14F-4D97-AF65-F5344CB8AC3E}">
        <p14:creationId xmlns:p14="http://schemas.microsoft.com/office/powerpoint/2010/main" val="17215953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GB" dirty="0" smtClean="0"/>
              <a:t/>
            </a:r>
            <a:br>
              <a:rPr lang="en-GB" dirty="0" smtClean="0"/>
            </a:br>
            <a:r>
              <a:rPr lang="en-GB" dirty="0" smtClean="0"/>
              <a:t>Example: Scenic description </a:t>
            </a:r>
            <a:r>
              <a:rPr lang="da-DK" dirty="0"/>
              <a:t/>
            </a:r>
            <a:br>
              <a:rPr lang="da-DK" dirty="0"/>
            </a:br>
            <a:endParaRPr lang="da-DK" dirty="0"/>
          </a:p>
        </p:txBody>
      </p:sp>
      <p:sp>
        <p:nvSpPr>
          <p:cNvPr id="3" name="Pladsholder til indhold 2"/>
          <p:cNvSpPr>
            <a:spLocks noGrp="1"/>
          </p:cNvSpPr>
          <p:nvPr>
            <p:ph idx="1"/>
          </p:nvPr>
        </p:nvSpPr>
        <p:spPr/>
        <p:txBody>
          <a:bodyPr>
            <a:normAutofit lnSpcReduction="10000"/>
          </a:bodyPr>
          <a:lstStyle/>
          <a:p>
            <a:r>
              <a:rPr lang="en-GB" dirty="0" smtClean="0"/>
              <a:t>Brian </a:t>
            </a:r>
            <a:r>
              <a:rPr lang="en-GB" dirty="0"/>
              <a:t>is alone in the boat. It’s wonderful, he says, smiling. He has a tailwind and the speed is fairly good. He is sailing in zigzag showing that he is in control of winds and sails. Being in the boat his has no need for personal assistance. I’m heading for the fiord, he states. I have a long way to go. Don’t go too far out the coach says. Why not? That’s why I’m here, Brian claims boldly and sets the sail against the wind.</a:t>
            </a:r>
            <a:endParaRPr lang="da-DK" dirty="0"/>
          </a:p>
          <a:p>
            <a:endParaRPr lang="da-DK" dirty="0"/>
          </a:p>
        </p:txBody>
      </p:sp>
    </p:spTree>
    <p:extLst>
      <p:ext uri="{BB962C8B-B14F-4D97-AF65-F5344CB8AC3E}">
        <p14:creationId xmlns:p14="http://schemas.microsoft.com/office/powerpoint/2010/main" val="319316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
            </a:r>
            <a:br>
              <a:rPr lang="en-GB" dirty="0" smtClean="0"/>
            </a:br>
            <a:r>
              <a:rPr lang="en-GB" dirty="0" smtClean="0"/>
              <a:t>Narrative </a:t>
            </a:r>
            <a:r>
              <a:rPr lang="da-DK" dirty="0"/>
              <a:t/>
            </a:r>
            <a:br>
              <a:rPr lang="da-DK" dirty="0"/>
            </a:br>
            <a:endParaRPr lang="da-DK" dirty="0"/>
          </a:p>
        </p:txBody>
      </p:sp>
      <p:sp>
        <p:nvSpPr>
          <p:cNvPr id="3" name="Pladsholder til indhold 2"/>
          <p:cNvSpPr>
            <a:spLocks noGrp="1"/>
          </p:cNvSpPr>
          <p:nvPr>
            <p:ph idx="1"/>
          </p:nvPr>
        </p:nvSpPr>
        <p:spPr/>
        <p:txBody>
          <a:bodyPr>
            <a:normAutofit fontScale="92500" lnSpcReduction="20000"/>
          </a:bodyPr>
          <a:lstStyle/>
          <a:p>
            <a:r>
              <a:rPr lang="en-GB" dirty="0" smtClean="0"/>
              <a:t>I </a:t>
            </a:r>
            <a:r>
              <a:rPr lang="en-GB" dirty="0"/>
              <a:t>learned sailing at a folk high school, when I was in my twenties. It was wonderful to be able to be in a sailing boat alone and be able to steer it myself. The instructor said: ’You’re son of a skipper, you have to learn sailing’. Then he pushed the boat and off I went! I had no other choice than to feel my way pulling the ropes. But after a while I actually figured out how to sail a mini 12er. There was a motor boat following me, looking after me a bit. I have been sailing since that time. </a:t>
            </a:r>
            <a:endParaRPr lang="da-DK" dirty="0"/>
          </a:p>
          <a:p>
            <a:endParaRPr lang="da-DK" dirty="0"/>
          </a:p>
        </p:txBody>
      </p:sp>
    </p:spTree>
    <p:extLst>
      <p:ext uri="{BB962C8B-B14F-4D97-AF65-F5344CB8AC3E}">
        <p14:creationId xmlns:p14="http://schemas.microsoft.com/office/powerpoint/2010/main" val="32484450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err="1" smtClean="0"/>
              <a:t>What</a:t>
            </a:r>
            <a:r>
              <a:rPr lang="da-DK" dirty="0" smtClean="0"/>
              <a:t> </a:t>
            </a:r>
            <a:r>
              <a:rPr lang="da-DK" dirty="0" err="1" smtClean="0"/>
              <a:t>may</a:t>
            </a:r>
            <a:r>
              <a:rPr lang="da-DK" dirty="0" smtClean="0"/>
              <a:t> </a:t>
            </a:r>
            <a:r>
              <a:rPr lang="da-DK" dirty="0" err="1" smtClean="0"/>
              <a:t>he</a:t>
            </a:r>
            <a:r>
              <a:rPr lang="da-DK" dirty="0" smtClean="0"/>
              <a:t> </a:t>
            </a:r>
            <a:r>
              <a:rPr lang="da-DK" dirty="0" err="1" smtClean="0"/>
              <a:t>learn</a:t>
            </a:r>
            <a:r>
              <a:rPr lang="da-DK" dirty="0" smtClean="0"/>
              <a:t> </a:t>
            </a:r>
            <a:r>
              <a:rPr lang="da-DK" dirty="0" err="1" smtClean="0"/>
              <a:t>that</a:t>
            </a:r>
            <a:r>
              <a:rPr lang="da-DK" dirty="0" smtClean="0"/>
              <a:t> </a:t>
            </a:r>
            <a:r>
              <a:rPr lang="da-DK" dirty="0" err="1" smtClean="0"/>
              <a:t>may</a:t>
            </a:r>
            <a:r>
              <a:rPr lang="da-DK" dirty="0" smtClean="0"/>
              <a:t> </a:t>
            </a:r>
            <a:r>
              <a:rPr lang="da-DK" dirty="0" err="1" smtClean="0"/>
              <a:t>change</a:t>
            </a:r>
            <a:r>
              <a:rPr lang="da-DK" dirty="0" smtClean="0"/>
              <a:t> his </a:t>
            </a:r>
            <a:r>
              <a:rPr lang="da-DK" dirty="0" err="1" smtClean="0"/>
              <a:t>life</a:t>
            </a:r>
            <a:r>
              <a:rPr lang="da-DK" dirty="0" smtClean="0"/>
              <a:t> </a:t>
            </a:r>
            <a:r>
              <a:rPr lang="da-DK" dirty="0" err="1" smtClean="0"/>
              <a:t>world</a:t>
            </a:r>
            <a:r>
              <a:rPr lang="da-DK" dirty="0" smtClean="0"/>
              <a:t>?</a:t>
            </a:r>
            <a:endParaRPr lang="da-DK" dirty="0"/>
          </a:p>
        </p:txBody>
      </p:sp>
      <p:sp>
        <p:nvSpPr>
          <p:cNvPr id="4" name="Pladsholder til indhold 3"/>
          <p:cNvSpPr>
            <a:spLocks noGrp="1"/>
          </p:cNvSpPr>
          <p:nvPr>
            <p:ph sz="half" idx="1"/>
          </p:nvPr>
        </p:nvSpPr>
        <p:spPr/>
        <p:txBody>
          <a:bodyPr>
            <a:normAutofit fontScale="85000" lnSpcReduction="10000"/>
          </a:bodyPr>
          <a:lstStyle/>
          <a:p>
            <a:r>
              <a:rPr lang="da-DK" dirty="0" smtClean="0"/>
              <a:t>The </a:t>
            </a:r>
            <a:r>
              <a:rPr lang="da-DK" dirty="0" err="1" smtClean="0"/>
              <a:t>body</a:t>
            </a:r>
            <a:r>
              <a:rPr lang="da-DK" dirty="0" smtClean="0"/>
              <a:t> </a:t>
            </a:r>
            <a:r>
              <a:rPr lang="da-DK" dirty="0" err="1" smtClean="0"/>
              <a:t>may</a:t>
            </a:r>
            <a:r>
              <a:rPr lang="da-DK" dirty="0" smtClean="0"/>
              <a:t> </a:t>
            </a:r>
            <a:r>
              <a:rPr lang="da-DK" dirty="0" err="1" smtClean="0"/>
              <a:t>participate</a:t>
            </a:r>
            <a:r>
              <a:rPr lang="da-DK" dirty="0" smtClean="0"/>
              <a:t> </a:t>
            </a:r>
            <a:r>
              <a:rPr lang="da-DK" dirty="0" err="1" smtClean="0"/>
              <a:t>even</a:t>
            </a:r>
            <a:r>
              <a:rPr lang="da-DK" dirty="0" smtClean="0"/>
              <a:t> </a:t>
            </a:r>
            <a:r>
              <a:rPr lang="da-DK" dirty="0" err="1" smtClean="0"/>
              <a:t>if</a:t>
            </a:r>
            <a:r>
              <a:rPr lang="da-DK" dirty="0" smtClean="0"/>
              <a:t> it </a:t>
            </a:r>
            <a:r>
              <a:rPr lang="da-DK" dirty="0" err="1" smtClean="0"/>
              <a:t>does</a:t>
            </a:r>
            <a:r>
              <a:rPr lang="da-DK" dirty="0" smtClean="0"/>
              <a:t> not </a:t>
            </a:r>
            <a:r>
              <a:rPr lang="da-DK" dirty="0" err="1" smtClean="0"/>
              <a:t>fit</a:t>
            </a:r>
            <a:r>
              <a:rPr lang="da-DK" dirty="0" smtClean="0"/>
              <a:t> </a:t>
            </a:r>
            <a:r>
              <a:rPr lang="da-DK" dirty="0" err="1" smtClean="0"/>
              <a:t>into</a:t>
            </a:r>
            <a:r>
              <a:rPr lang="da-DK" dirty="0" smtClean="0"/>
              <a:t> the </a:t>
            </a:r>
            <a:r>
              <a:rPr lang="da-DK" dirty="0" err="1" smtClean="0"/>
              <a:t>cultural</a:t>
            </a:r>
            <a:r>
              <a:rPr lang="da-DK" dirty="0" smtClean="0"/>
              <a:t> norm of the </a:t>
            </a:r>
            <a:r>
              <a:rPr lang="da-DK" dirty="0" err="1" smtClean="0"/>
              <a:t>body</a:t>
            </a:r>
            <a:r>
              <a:rPr lang="da-DK" dirty="0" smtClean="0"/>
              <a:t>, </a:t>
            </a:r>
            <a:r>
              <a:rPr lang="da-DK" dirty="0" err="1" smtClean="0"/>
              <a:t>because</a:t>
            </a:r>
            <a:r>
              <a:rPr lang="da-DK" dirty="0" smtClean="0"/>
              <a:t> it is part of a social </a:t>
            </a:r>
            <a:r>
              <a:rPr lang="da-DK" dirty="0" err="1" smtClean="0"/>
              <a:t>community</a:t>
            </a:r>
            <a:r>
              <a:rPr lang="da-DK" dirty="0" smtClean="0"/>
              <a:t> </a:t>
            </a:r>
            <a:r>
              <a:rPr lang="da-DK" dirty="0" err="1" smtClean="0"/>
              <a:t>providing</a:t>
            </a:r>
            <a:r>
              <a:rPr lang="da-DK" dirty="0" smtClean="0"/>
              <a:t> </a:t>
            </a:r>
            <a:r>
              <a:rPr lang="da-DK" dirty="0" err="1" smtClean="0"/>
              <a:t>room</a:t>
            </a:r>
            <a:r>
              <a:rPr lang="da-DK" dirty="0" smtClean="0"/>
              <a:t> for the </a:t>
            </a:r>
            <a:r>
              <a:rPr lang="da-DK" dirty="0" err="1" smtClean="0"/>
              <a:t>body</a:t>
            </a:r>
            <a:r>
              <a:rPr lang="da-DK" dirty="0" smtClean="0"/>
              <a:t> as it is. </a:t>
            </a:r>
            <a:endParaRPr lang="da-DK" dirty="0"/>
          </a:p>
          <a:p>
            <a:endParaRPr lang="da-DK" dirty="0"/>
          </a:p>
          <a:p>
            <a:r>
              <a:rPr lang="da-DK" dirty="0" smtClean="0"/>
              <a:t>He </a:t>
            </a:r>
            <a:r>
              <a:rPr lang="da-DK" dirty="0" err="1" smtClean="0"/>
              <a:t>gets</a:t>
            </a:r>
            <a:r>
              <a:rPr lang="da-DK" dirty="0" smtClean="0"/>
              <a:t> a </a:t>
            </a:r>
            <a:r>
              <a:rPr lang="da-DK" dirty="0" err="1" smtClean="0"/>
              <a:t>counter</a:t>
            </a:r>
            <a:r>
              <a:rPr lang="da-DK" dirty="0" smtClean="0"/>
              <a:t>-image to the </a:t>
            </a:r>
            <a:r>
              <a:rPr lang="da-DK" dirty="0" err="1" smtClean="0"/>
              <a:t>conception</a:t>
            </a:r>
            <a:r>
              <a:rPr lang="da-DK" dirty="0" smtClean="0"/>
              <a:t> </a:t>
            </a:r>
            <a:r>
              <a:rPr lang="da-DK" dirty="0" err="1" smtClean="0"/>
              <a:t>that</a:t>
            </a:r>
            <a:r>
              <a:rPr lang="da-DK" dirty="0" smtClean="0"/>
              <a:t> the </a:t>
            </a:r>
            <a:r>
              <a:rPr lang="da-DK" dirty="0" err="1" smtClean="0"/>
              <a:t>body</a:t>
            </a:r>
            <a:r>
              <a:rPr lang="da-DK" dirty="0" smtClean="0"/>
              <a:t> has to </a:t>
            </a:r>
            <a:r>
              <a:rPr lang="da-DK" dirty="0" err="1" smtClean="0"/>
              <a:t>become</a:t>
            </a:r>
            <a:r>
              <a:rPr lang="da-DK" dirty="0" smtClean="0"/>
              <a:t> ‘</a:t>
            </a:r>
            <a:r>
              <a:rPr lang="da-DK" dirty="0" err="1" smtClean="0"/>
              <a:t>normalised</a:t>
            </a:r>
            <a:r>
              <a:rPr lang="da-DK" dirty="0" smtClean="0"/>
              <a:t>’ to </a:t>
            </a:r>
            <a:r>
              <a:rPr lang="da-DK" dirty="0" err="1" smtClean="0"/>
              <a:t>participaet</a:t>
            </a:r>
            <a:r>
              <a:rPr lang="da-DK" dirty="0" smtClean="0"/>
              <a:t> and to </a:t>
            </a:r>
            <a:r>
              <a:rPr lang="da-DK" dirty="0" err="1" smtClean="0"/>
              <a:t>be</a:t>
            </a:r>
            <a:r>
              <a:rPr lang="da-DK" dirty="0" smtClean="0"/>
              <a:t> </a:t>
            </a:r>
            <a:r>
              <a:rPr lang="da-DK" dirty="0" err="1" smtClean="0"/>
              <a:t>productive</a:t>
            </a:r>
            <a:r>
              <a:rPr lang="da-DK" dirty="0" smtClean="0"/>
              <a:t>.</a:t>
            </a:r>
          </a:p>
          <a:p>
            <a:pPr marL="0" indent="0">
              <a:buNone/>
            </a:pPr>
            <a:endParaRPr lang="da-DK" dirty="0"/>
          </a:p>
          <a:p>
            <a:endParaRPr lang="da-DK" dirty="0"/>
          </a:p>
        </p:txBody>
      </p:sp>
      <p:pic>
        <p:nvPicPr>
          <p:cNvPr id="6" name="Pladsholder til indhold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984172" y="1660309"/>
            <a:ext cx="3366655" cy="4405745"/>
          </a:xfrm>
        </p:spPr>
      </p:pic>
    </p:spTree>
    <p:extLst>
      <p:ext uri="{BB962C8B-B14F-4D97-AF65-F5344CB8AC3E}">
        <p14:creationId xmlns:p14="http://schemas.microsoft.com/office/powerpoint/2010/main" val="3984508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err="1" smtClean="0"/>
              <a:t>Beeing</a:t>
            </a:r>
            <a:r>
              <a:rPr lang="da-DK" dirty="0" smtClean="0"/>
              <a:t> visible</a:t>
            </a:r>
            <a:endParaRPr lang="da-DK" dirty="0"/>
          </a:p>
        </p:txBody>
      </p:sp>
      <p:sp>
        <p:nvSpPr>
          <p:cNvPr id="6" name="Pladsholder til indhold 5"/>
          <p:cNvSpPr>
            <a:spLocks noGrp="1"/>
          </p:cNvSpPr>
          <p:nvPr>
            <p:ph idx="1"/>
          </p:nvPr>
        </p:nvSpPr>
        <p:spPr/>
        <p:txBody>
          <a:bodyPr>
            <a:normAutofit lnSpcReduction="10000"/>
          </a:bodyPr>
          <a:lstStyle/>
          <a:p>
            <a:r>
              <a:rPr lang="da-DK" dirty="0" err="1" smtClean="0"/>
              <a:t>Physically</a:t>
            </a:r>
            <a:r>
              <a:rPr lang="da-DK" dirty="0" smtClean="0"/>
              <a:t> </a:t>
            </a:r>
            <a:r>
              <a:rPr lang="da-DK" dirty="0" err="1" smtClean="0"/>
              <a:t>disabled</a:t>
            </a:r>
            <a:r>
              <a:rPr lang="da-DK" dirty="0" smtClean="0"/>
              <a:t> </a:t>
            </a:r>
            <a:r>
              <a:rPr lang="da-DK" dirty="0" err="1" smtClean="0"/>
              <a:t>people</a:t>
            </a:r>
            <a:r>
              <a:rPr lang="da-DK" dirty="0" smtClean="0"/>
              <a:t> </a:t>
            </a:r>
            <a:r>
              <a:rPr lang="da-DK" dirty="0" err="1" smtClean="0"/>
              <a:t>often</a:t>
            </a:r>
            <a:r>
              <a:rPr lang="da-DK" dirty="0" smtClean="0"/>
              <a:t> </a:t>
            </a:r>
            <a:r>
              <a:rPr lang="da-DK" dirty="0" err="1" smtClean="0"/>
              <a:t>feel</a:t>
            </a:r>
            <a:r>
              <a:rPr lang="da-DK" dirty="0" smtClean="0"/>
              <a:t> </a:t>
            </a:r>
            <a:r>
              <a:rPr lang="da-DK" dirty="0" err="1" smtClean="0"/>
              <a:t>ignored</a:t>
            </a:r>
            <a:r>
              <a:rPr lang="da-DK" dirty="0" smtClean="0"/>
              <a:t>  or </a:t>
            </a:r>
            <a:r>
              <a:rPr lang="da-DK" dirty="0" err="1" smtClean="0"/>
              <a:t>invisible</a:t>
            </a:r>
            <a:r>
              <a:rPr lang="da-DK" dirty="0" smtClean="0"/>
              <a:t> to </a:t>
            </a:r>
            <a:r>
              <a:rPr lang="da-DK" dirty="0" err="1" smtClean="0"/>
              <a:t>other</a:t>
            </a:r>
            <a:r>
              <a:rPr lang="da-DK" dirty="0" smtClean="0"/>
              <a:t> </a:t>
            </a:r>
            <a:r>
              <a:rPr lang="da-DK" dirty="0" err="1" smtClean="0"/>
              <a:t>people</a:t>
            </a:r>
            <a:r>
              <a:rPr lang="da-DK" dirty="0" smtClean="0"/>
              <a:t>.</a:t>
            </a:r>
          </a:p>
          <a:p>
            <a:r>
              <a:rPr lang="da-DK" dirty="0" err="1" smtClean="0"/>
              <a:t>When</a:t>
            </a:r>
            <a:r>
              <a:rPr lang="da-DK" dirty="0" smtClean="0"/>
              <a:t> </a:t>
            </a:r>
            <a:r>
              <a:rPr lang="da-DK" dirty="0" err="1" smtClean="0"/>
              <a:t>they</a:t>
            </a:r>
            <a:r>
              <a:rPr lang="da-DK" dirty="0" smtClean="0"/>
              <a:t> show up </a:t>
            </a:r>
            <a:r>
              <a:rPr lang="da-DK" dirty="0" err="1" smtClean="0"/>
              <a:t>doing</a:t>
            </a:r>
            <a:r>
              <a:rPr lang="da-DK" dirty="0" smtClean="0"/>
              <a:t> </a:t>
            </a:r>
            <a:r>
              <a:rPr lang="da-DK" dirty="0" err="1" smtClean="0"/>
              <a:t>physical</a:t>
            </a:r>
            <a:r>
              <a:rPr lang="da-DK" dirty="0" smtClean="0"/>
              <a:t> </a:t>
            </a:r>
            <a:r>
              <a:rPr lang="da-DK" dirty="0" err="1" smtClean="0"/>
              <a:t>activity</a:t>
            </a:r>
            <a:r>
              <a:rPr lang="da-DK" dirty="0" smtClean="0"/>
              <a:t> </a:t>
            </a:r>
            <a:r>
              <a:rPr lang="da-DK" dirty="0" err="1" smtClean="0"/>
              <a:t>they</a:t>
            </a:r>
            <a:r>
              <a:rPr lang="da-DK" dirty="0" smtClean="0"/>
              <a:t> </a:t>
            </a:r>
            <a:r>
              <a:rPr lang="da-DK" dirty="0" err="1" smtClean="0"/>
              <a:t>feel</a:t>
            </a:r>
            <a:r>
              <a:rPr lang="da-DK" dirty="0" smtClean="0"/>
              <a:t> </a:t>
            </a:r>
            <a:r>
              <a:rPr lang="da-DK" dirty="0" err="1" smtClean="0"/>
              <a:t>thet</a:t>
            </a:r>
            <a:r>
              <a:rPr lang="da-DK" dirty="0" smtClean="0"/>
              <a:t> </a:t>
            </a:r>
            <a:r>
              <a:rPr lang="da-DK" dirty="0" err="1" smtClean="0"/>
              <a:t>they</a:t>
            </a:r>
            <a:r>
              <a:rPr lang="da-DK" dirty="0" smtClean="0"/>
              <a:t> </a:t>
            </a:r>
            <a:r>
              <a:rPr lang="da-DK" dirty="0" err="1" smtClean="0"/>
              <a:t>become</a:t>
            </a:r>
            <a:r>
              <a:rPr lang="da-DK" dirty="0" smtClean="0"/>
              <a:t> visible to </a:t>
            </a:r>
            <a:r>
              <a:rPr lang="da-DK" dirty="0" err="1" smtClean="0"/>
              <a:t>others</a:t>
            </a:r>
            <a:r>
              <a:rPr lang="da-DK" dirty="0" smtClean="0"/>
              <a:t> in a positive </a:t>
            </a:r>
            <a:r>
              <a:rPr lang="da-DK" dirty="0" err="1" smtClean="0"/>
              <a:t>way</a:t>
            </a:r>
            <a:r>
              <a:rPr lang="da-DK" dirty="0" smtClean="0"/>
              <a:t>. The </a:t>
            </a:r>
            <a:r>
              <a:rPr lang="da-DK" dirty="0" err="1" smtClean="0"/>
              <a:t>focus</a:t>
            </a:r>
            <a:r>
              <a:rPr lang="da-DK" dirty="0" smtClean="0"/>
              <a:t> is </a:t>
            </a:r>
            <a:r>
              <a:rPr lang="da-DK" dirty="0" err="1" smtClean="0"/>
              <a:t>directed</a:t>
            </a:r>
            <a:r>
              <a:rPr lang="da-DK" dirty="0" smtClean="0"/>
              <a:t> </a:t>
            </a:r>
            <a:r>
              <a:rPr lang="da-DK" dirty="0" err="1" smtClean="0"/>
              <a:t>towards</a:t>
            </a:r>
            <a:r>
              <a:rPr lang="da-DK" dirty="0" smtClean="0"/>
              <a:t> </a:t>
            </a:r>
            <a:r>
              <a:rPr lang="da-DK" dirty="0" err="1" smtClean="0"/>
              <a:t>their</a:t>
            </a:r>
            <a:r>
              <a:rPr lang="da-DK" dirty="0" smtClean="0"/>
              <a:t> </a:t>
            </a:r>
            <a:r>
              <a:rPr lang="da-DK" dirty="0" err="1" smtClean="0"/>
              <a:t>special</a:t>
            </a:r>
            <a:r>
              <a:rPr lang="da-DK" dirty="0" smtClean="0"/>
              <a:t> </a:t>
            </a:r>
            <a:r>
              <a:rPr lang="da-DK" dirty="0" err="1" smtClean="0"/>
              <a:t>abilities</a:t>
            </a:r>
            <a:r>
              <a:rPr lang="da-DK" dirty="0" smtClean="0"/>
              <a:t>.</a:t>
            </a:r>
            <a:endParaRPr lang="da-DK" dirty="0"/>
          </a:p>
          <a:p>
            <a:r>
              <a:rPr lang="da-DK" dirty="0" err="1" smtClean="0"/>
              <a:t>Other</a:t>
            </a:r>
            <a:r>
              <a:rPr lang="da-DK" dirty="0" smtClean="0"/>
              <a:t> </a:t>
            </a:r>
            <a:r>
              <a:rPr lang="da-DK" dirty="0" err="1" smtClean="0"/>
              <a:t>people</a:t>
            </a:r>
            <a:r>
              <a:rPr lang="da-DK" dirty="0"/>
              <a:t> </a:t>
            </a:r>
            <a:r>
              <a:rPr lang="da-DK" dirty="0" err="1" smtClean="0"/>
              <a:t>feel</a:t>
            </a:r>
            <a:r>
              <a:rPr lang="da-DK" dirty="0" smtClean="0"/>
              <a:t> </a:t>
            </a:r>
            <a:r>
              <a:rPr lang="da-DK" dirty="0" err="1" smtClean="0"/>
              <a:t>less</a:t>
            </a:r>
            <a:r>
              <a:rPr lang="da-DK" dirty="0" smtClean="0"/>
              <a:t> </a:t>
            </a:r>
            <a:r>
              <a:rPr lang="da-DK" dirty="0" err="1" smtClean="0"/>
              <a:t>uncomfortable</a:t>
            </a:r>
            <a:r>
              <a:rPr lang="da-DK" dirty="0" smtClean="0"/>
              <a:t> by meeting the person </a:t>
            </a:r>
            <a:r>
              <a:rPr lang="da-DK" dirty="0" err="1" smtClean="0"/>
              <a:t>because</a:t>
            </a:r>
            <a:r>
              <a:rPr lang="da-DK" dirty="0" smtClean="0"/>
              <a:t> of his </a:t>
            </a:r>
            <a:r>
              <a:rPr lang="da-DK" dirty="0" err="1" smtClean="0"/>
              <a:t>special</a:t>
            </a:r>
            <a:r>
              <a:rPr lang="da-DK" dirty="0" smtClean="0"/>
              <a:t> </a:t>
            </a:r>
            <a:r>
              <a:rPr lang="da-DK" dirty="0" err="1" smtClean="0"/>
              <a:t>competences</a:t>
            </a:r>
            <a:r>
              <a:rPr lang="da-DK" dirty="0" smtClean="0"/>
              <a:t>.</a:t>
            </a:r>
            <a:endParaRPr lang="da-DK" dirty="0"/>
          </a:p>
          <a:p>
            <a:endParaRPr lang="da-DK" dirty="0"/>
          </a:p>
        </p:txBody>
      </p:sp>
    </p:spTree>
    <p:extLst>
      <p:ext uri="{BB962C8B-B14F-4D97-AF65-F5344CB8AC3E}">
        <p14:creationId xmlns:p14="http://schemas.microsoft.com/office/powerpoint/2010/main" val="31180279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err="1" smtClean="0"/>
              <a:t>Example</a:t>
            </a:r>
            <a:r>
              <a:rPr lang="da-DK" dirty="0" smtClean="0"/>
              <a:t>: Narrative</a:t>
            </a:r>
            <a:endParaRPr lang="da-DK" dirty="0"/>
          </a:p>
        </p:txBody>
      </p:sp>
      <p:sp>
        <p:nvSpPr>
          <p:cNvPr id="6" name="Pladsholder til indhold 5"/>
          <p:cNvSpPr>
            <a:spLocks noGrp="1"/>
          </p:cNvSpPr>
          <p:nvPr>
            <p:ph idx="1"/>
          </p:nvPr>
        </p:nvSpPr>
        <p:spPr/>
        <p:txBody>
          <a:bodyPr>
            <a:normAutofit fontScale="77500" lnSpcReduction="20000"/>
          </a:bodyPr>
          <a:lstStyle/>
          <a:p>
            <a:r>
              <a:rPr lang="en-GB" dirty="0"/>
              <a:t>But people also view me differently if I come along on my bike compared to my wheelchair. If people pull themselves together and come up and manage to ask: ‘Why are you in a wheelchair?’, then I can answer. But when I come on my bike, then it’s: ‘Wow, that’s a great bike! How fast can it go? How many gears has it got? I wish I had one like that’, and so on and so forth. So in that case it’s not mostly about the disability, it’s the bike they ask about first. So then they have a different view and experience of me when I come on my bike instead of in a wheelchair. It’s a very obvious difference. No matter where you go, there aren’t many people who start talking to you when you’re in a wheelchair. They turn the other way, or whatever. </a:t>
            </a:r>
            <a:endParaRPr lang="da-DK" dirty="0"/>
          </a:p>
          <a:p>
            <a:pPr marL="0" indent="0">
              <a:buNone/>
            </a:pPr>
            <a:endParaRPr lang="da-DK" dirty="0"/>
          </a:p>
        </p:txBody>
      </p:sp>
    </p:spTree>
    <p:extLst>
      <p:ext uri="{BB962C8B-B14F-4D97-AF65-F5344CB8AC3E}">
        <p14:creationId xmlns:p14="http://schemas.microsoft.com/office/powerpoint/2010/main" val="41376992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Scenic</a:t>
            </a:r>
            <a:r>
              <a:rPr lang="da-DK" dirty="0" smtClean="0"/>
              <a:t> </a:t>
            </a:r>
            <a:r>
              <a:rPr lang="da-DK" dirty="0" err="1" smtClean="0"/>
              <a:t>description</a:t>
            </a:r>
            <a:endParaRPr lang="da-DK" dirty="0"/>
          </a:p>
        </p:txBody>
      </p:sp>
      <p:sp>
        <p:nvSpPr>
          <p:cNvPr id="3" name="Pladsholder til indhold 2"/>
          <p:cNvSpPr>
            <a:spLocks noGrp="1"/>
          </p:cNvSpPr>
          <p:nvPr>
            <p:ph idx="1"/>
          </p:nvPr>
        </p:nvSpPr>
        <p:spPr/>
        <p:txBody>
          <a:bodyPr>
            <a:normAutofit/>
          </a:bodyPr>
          <a:lstStyle/>
          <a:p>
            <a:r>
              <a:rPr lang="en-GB" dirty="0"/>
              <a:t>For his run today, he has planned a route out into the </a:t>
            </a:r>
            <a:r>
              <a:rPr lang="en-GB" dirty="0" smtClean="0"/>
              <a:t>countryside</a:t>
            </a:r>
            <a:r>
              <a:rPr lang="en-GB" dirty="0"/>
              <a:t>.</a:t>
            </a:r>
            <a:r>
              <a:rPr lang="en-GB" dirty="0" smtClean="0"/>
              <a:t> </a:t>
            </a:r>
            <a:r>
              <a:rPr lang="en-GB" dirty="0"/>
              <a:t>The first section is on a cycle path along a route into town. When he </a:t>
            </a:r>
            <a:r>
              <a:rPr lang="en-GB" dirty="0" smtClean="0"/>
              <a:t>is driving </a:t>
            </a:r>
            <a:r>
              <a:rPr lang="en-GB" dirty="0"/>
              <a:t>there, </a:t>
            </a:r>
            <a:r>
              <a:rPr lang="en-GB" dirty="0" smtClean="0"/>
              <a:t>one may notice </a:t>
            </a:r>
            <a:r>
              <a:rPr lang="en-GB" dirty="0"/>
              <a:t>how low he lies in his </a:t>
            </a:r>
            <a:r>
              <a:rPr lang="en-GB" dirty="0" err="1"/>
              <a:t>handbike</a:t>
            </a:r>
            <a:r>
              <a:rPr lang="en-GB" dirty="0"/>
              <a:t>, almost like in a go-cart. He is an obvious feature of the townscape, noticed by all who </a:t>
            </a:r>
            <a:r>
              <a:rPr lang="en-GB" dirty="0" smtClean="0"/>
              <a:t>meet </a:t>
            </a:r>
            <a:r>
              <a:rPr lang="en-GB" dirty="0"/>
              <a:t>him. Some wave to him. Soon he turns left and cycles out of town. </a:t>
            </a:r>
            <a:endParaRPr lang="da-DK" dirty="0"/>
          </a:p>
          <a:p>
            <a:endParaRPr lang="da-DK" dirty="0"/>
          </a:p>
        </p:txBody>
      </p:sp>
    </p:spTree>
    <p:extLst>
      <p:ext uri="{BB962C8B-B14F-4D97-AF65-F5344CB8AC3E}">
        <p14:creationId xmlns:p14="http://schemas.microsoft.com/office/powerpoint/2010/main" val="12498153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da-DK" dirty="0" err="1" smtClean="0"/>
              <a:t>What</a:t>
            </a:r>
            <a:r>
              <a:rPr lang="da-DK" dirty="0" smtClean="0"/>
              <a:t> </a:t>
            </a:r>
            <a:r>
              <a:rPr lang="da-DK" dirty="0" err="1" smtClean="0"/>
              <a:t>does</a:t>
            </a:r>
            <a:r>
              <a:rPr lang="da-DK" dirty="0" smtClean="0"/>
              <a:t> </a:t>
            </a:r>
            <a:r>
              <a:rPr lang="da-DK" dirty="0" err="1" smtClean="0"/>
              <a:t>he</a:t>
            </a:r>
            <a:r>
              <a:rPr lang="da-DK" dirty="0" smtClean="0"/>
              <a:t> </a:t>
            </a:r>
            <a:r>
              <a:rPr lang="da-DK" dirty="0" err="1" smtClean="0"/>
              <a:t>learn</a:t>
            </a:r>
            <a:r>
              <a:rPr lang="da-DK" dirty="0" smtClean="0"/>
              <a:t> </a:t>
            </a:r>
            <a:r>
              <a:rPr lang="da-DK" dirty="0" err="1" smtClean="0"/>
              <a:t>that</a:t>
            </a:r>
            <a:r>
              <a:rPr lang="da-DK" dirty="0" smtClean="0"/>
              <a:t> </a:t>
            </a:r>
            <a:r>
              <a:rPr lang="da-DK" dirty="0" err="1" smtClean="0"/>
              <a:t>may</a:t>
            </a:r>
            <a:r>
              <a:rPr lang="da-DK" dirty="0" smtClean="0"/>
              <a:t> </a:t>
            </a:r>
            <a:r>
              <a:rPr lang="da-DK" dirty="0" err="1" smtClean="0"/>
              <a:t>change</a:t>
            </a:r>
            <a:r>
              <a:rPr lang="da-DK" dirty="0" smtClean="0"/>
              <a:t> his </a:t>
            </a:r>
            <a:r>
              <a:rPr lang="da-DK" dirty="0" err="1" smtClean="0"/>
              <a:t>life</a:t>
            </a:r>
            <a:r>
              <a:rPr lang="da-DK" dirty="0" smtClean="0"/>
              <a:t> </a:t>
            </a:r>
            <a:r>
              <a:rPr lang="da-DK" dirty="0" err="1" smtClean="0"/>
              <a:t>world</a:t>
            </a:r>
            <a:r>
              <a:rPr lang="da-DK" dirty="0" smtClean="0"/>
              <a:t>?</a:t>
            </a:r>
            <a:endParaRPr lang="da-DK" dirty="0"/>
          </a:p>
        </p:txBody>
      </p:sp>
      <p:sp>
        <p:nvSpPr>
          <p:cNvPr id="6" name="Pladsholder til indhold 5"/>
          <p:cNvSpPr>
            <a:spLocks noGrp="1"/>
          </p:cNvSpPr>
          <p:nvPr>
            <p:ph sz="half" idx="2"/>
          </p:nvPr>
        </p:nvSpPr>
        <p:spPr/>
        <p:txBody>
          <a:bodyPr>
            <a:normAutofit/>
          </a:bodyPr>
          <a:lstStyle/>
          <a:p>
            <a:r>
              <a:rPr lang="da-DK" dirty="0" err="1" smtClean="0"/>
              <a:t>You</a:t>
            </a:r>
            <a:r>
              <a:rPr lang="da-DK" dirty="0" smtClean="0"/>
              <a:t> must </a:t>
            </a:r>
            <a:r>
              <a:rPr lang="da-DK" dirty="0" err="1" smtClean="0"/>
              <a:t>be</a:t>
            </a:r>
            <a:r>
              <a:rPr lang="da-DK" dirty="0" smtClean="0"/>
              <a:t> visible to </a:t>
            </a:r>
            <a:r>
              <a:rPr lang="da-DK" dirty="0" err="1" smtClean="0"/>
              <a:t>develop</a:t>
            </a:r>
            <a:r>
              <a:rPr lang="da-DK" dirty="0" smtClean="0"/>
              <a:t> participation. </a:t>
            </a:r>
            <a:endParaRPr lang="da-DK" dirty="0"/>
          </a:p>
          <a:p>
            <a:r>
              <a:rPr lang="da-DK" dirty="0" err="1" smtClean="0"/>
              <a:t>Other</a:t>
            </a:r>
            <a:r>
              <a:rPr lang="da-DK" dirty="0" smtClean="0"/>
              <a:t> persons </a:t>
            </a:r>
            <a:r>
              <a:rPr lang="da-DK" dirty="0" err="1" smtClean="0"/>
              <a:t>get</a:t>
            </a:r>
            <a:r>
              <a:rPr lang="da-DK" dirty="0" smtClean="0"/>
              <a:t> ‘courage’ to support his participation </a:t>
            </a:r>
            <a:r>
              <a:rPr lang="da-DK" dirty="0" err="1" smtClean="0"/>
              <a:t>through</a:t>
            </a:r>
            <a:r>
              <a:rPr lang="da-DK" dirty="0" smtClean="0"/>
              <a:t> </a:t>
            </a:r>
            <a:r>
              <a:rPr lang="da-DK" dirty="0" err="1" smtClean="0"/>
              <a:t>help</a:t>
            </a:r>
            <a:r>
              <a:rPr lang="da-DK" dirty="0" smtClean="0"/>
              <a:t> and </a:t>
            </a:r>
            <a:r>
              <a:rPr lang="da-DK" dirty="0" err="1" smtClean="0"/>
              <a:t>appreciation</a:t>
            </a:r>
            <a:r>
              <a:rPr lang="da-DK" dirty="0"/>
              <a:t>.</a:t>
            </a:r>
            <a:r>
              <a:rPr lang="da-DK" dirty="0" smtClean="0"/>
              <a:t> </a:t>
            </a:r>
            <a:endParaRPr lang="da-DK" dirty="0"/>
          </a:p>
          <a:p>
            <a:r>
              <a:rPr lang="da-DK" dirty="0" smtClean="0"/>
              <a:t>It is </a:t>
            </a:r>
            <a:r>
              <a:rPr lang="da-DK" dirty="0" err="1" smtClean="0"/>
              <a:t>possible</a:t>
            </a:r>
            <a:r>
              <a:rPr lang="da-DK" dirty="0" smtClean="0"/>
              <a:t> to </a:t>
            </a:r>
            <a:r>
              <a:rPr lang="da-DK" dirty="0" err="1" smtClean="0"/>
              <a:t>move</a:t>
            </a:r>
            <a:r>
              <a:rPr lang="da-DK" dirty="0" smtClean="0"/>
              <a:t> </a:t>
            </a:r>
            <a:r>
              <a:rPr lang="da-DK" dirty="0" err="1" smtClean="0"/>
              <a:t>into</a:t>
            </a:r>
            <a:r>
              <a:rPr lang="da-DK" dirty="0" smtClean="0"/>
              <a:t> a new social </a:t>
            </a:r>
            <a:r>
              <a:rPr lang="da-DK" dirty="0" err="1" smtClean="0"/>
              <a:t>context</a:t>
            </a:r>
            <a:r>
              <a:rPr lang="da-DK" dirty="0"/>
              <a:t>.</a:t>
            </a:r>
          </a:p>
          <a:p>
            <a:endParaRPr lang="da-DK" dirty="0"/>
          </a:p>
        </p:txBody>
      </p:sp>
      <p:sp>
        <p:nvSpPr>
          <p:cNvPr id="2" name="Plassholder for innhold 1"/>
          <p:cNvSpPr>
            <a:spLocks noGrp="1"/>
          </p:cNvSpPr>
          <p:nvPr>
            <p:ph sz="half" idx="1"/>
          </p:nvPr>
        </p:nvSpPr>
        <p:spPr/>
        <p:txBody>
          <a:bodyPr/>
          <a:lstStyle/>
          <a:p>
            <a:endParaRPr lang="nb-NO"/>
          </a:p>
        </p:txBody>
      </p:sp>
    </p:spTree>
    <p:extLst>
      <p:ext uri="{BB962C8B-B14F-4D97-AF65-F5344CB8AC3E}">
        <p14:creationId xmlns:p14="http://schemas.microsoft.com/office/powerpoint/2010/main" val="41562664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t>Social </a:t>
            </a:r>
            <a:r>
              <a:rPr lang="da-DK" dirty="0" err="1" smtClean="0"/>
              <a:t>appreciation</a:t>
            </a:r>
            <a:r>
              <a:rPr lang="da-DK" dirty="0" smtClean="0"/>
              <a:t> and </a:t>
            </a:r>
            <a:r>
              <a:rPr lang="da-DK" dirty="0" err="1" smtClean="0"/>
              <a:t>respect</a:t>
            </a:r>
            <a:endParaRPr lang="da-DK" dirty="0"/>
          </a:p>
        </p:txBody>
      </p:sp>
      <p:sp>
        <p:nvSpPr>
          <p:cNvPr id="5" name="Pladsholder til indhold 4"/>
          <p:cNvSpPr>
            <a:spLocks noGrp="1"/>
          </p:cNvSpPr>
          <p:nvPr>
            <p:ph idx="1"/>
          </p:nvPr>
        </p:nvSpPr>
        <p:spPr/>
        <p:txBody>
          <a:bodyPr>
            <a:normAutofit fontScale="92500" lnSpcReduction="10000"/>
          </a:bodyPr>
          <a:lstStyle/>
          <a:p>
            <a:r>
              <a:rPr lang="da-DK" dirty="0" smtClean="0"/>
              <a:t>The informants </a:t>
            </a:r>
            <a:r>
              <a:rPr lang="da-DK" dirty="0" err="1" smtClean="0"/>
              <a:t>experience</a:t>
            </a:r>
            <a:r>
              <a:rPr lang="da-DK" dirty="0" smtClean="0"/>
              <a:t>, </a:t>
            </a:r>
            <a:r>
              <a:rPr lang="da-DK" dirty="0" err="1" smtClean="0"/>
              <a:t>that</a:t>
            </a:r>
            <a:r>
              <a:rPr lang="da-DK" dirty="0" smtClean="0"/>
              <a:t> </a:t>
            </a:r>
            <a:r>
              <a:rPr lang="da-DK" dirty="0" err="1" smtClean="0"/>
              <a:t>other</a:t>
            </a:r>
            <a:r>
              <a:rPr lang="da-DK" dirty="0" smtClean="0"/>
              <a:t> </a:t>
            </a:r>
            <a:r>
              <a:rPr lang="da-DK" dirty="0" err="1" smtClean="0"/>
              <a:t>people</a:t>
            </a:r>
            <a:r>
              <a:rPr lang="da-DK" dirty="0" smtClean="0"/>
              <a:t> </a:t>
            </a:r>
            <a:r>
              <a:rPr lang="da-DK" dirty="0" err="1" smtClean="0"/>
              <a:t>react</a:t>
            </a:r>
            <a:r>
              <a:rPr lang="da-DK" dirty="0" smtClean="0"/>
              <a:t> </a:t>
            </a:r>
            <a:r>
              <a:rPr lang="da-DK" dirty="0" err="1" smtClean="0"/>
              <a:t>positively</a:t>
            </a:r>
            <a:r>
              <a:rPr lang="da-DK" dirty="0" smtClean="0"/>
              <a:t> </a:t>
            </a:r>
            <a:r>
              <a:rPr lang="da-DK" dirty="0" err="1" smtClean="0"/>
              <a:t>surprised</a:t>
            </a:r>
            <a:r>
              <a:rPr lang="da-DK" dirty="0" smtClean="0"/>
              <a:t> and </a:t>
            </a:r>
            <a:r>
              <a:rPr lang="da-DK" dirty="0" err="1" smtClean="0"/>
              <a:t>that</a:t>
            </a:r>
            <a:r>
              <a:rPr lang="da-DK" dirty="0" smtClean="0"/>
              <a:t> </a:t>
            </a:r>
            <a:r>
              <a:rPr lang="da-DK" dirty="0" err="1" smtClean="0"/>
              <a:t>they</a:t>
            </a:r>
            <a:r>
              <a:rPr lang="da-DK" dirty="0" smtClean="0"/>
              <a:t> </a:t>
            </a:r>
            <a:r>
              <a:rPr lang="da-DK" dirty="0" err="1" smtClean="0"/>
              <a:t>are</a:t>
            </a:r>
            <a:r>
              <a:rPr lang="da-DK" dirty="0" smtClean="0"/>
              <a:t> </a:t>
            </a:r>
            <a:r>
              <a:rPr lang="da-DK" dirty="0" err="1" smtClean="0"/>
              <a:t>attributed</a:t>
            </a:r>
            <a:r>
              <a:rPr lang="da-DK" dirty="0" smtClean="0"/>
              <a:t> to </a:t>
            </a:r>
            <a:r>
              <a:rPr lang="da-DK" dirty="0" err="1" smtClean="0"/>
              <a:t>higher</a:t>
            </a:r>
            <a:r>
              <a:rPr lang="da-DK" dirty="0" smtClean="0"/>
              <a:t> status </a:t>
            </a:r>
            <a:r>
              <a:rPr lang="da-DK" dirty="0" err="1" smtClean="0"/>
              <a:t>when</a:t>
            </a:r>
            <a:r>
              <a:rPr lang="da-DK" dirty="0" smtClean="0"/>
              <a:t> </a:t>
            </a:r>
            <a:r>
              <a:rPr lang="da-DK" dirty="0" err="1" smtClean="0"/>
              <a:t>they</a:t>
            </a:r>
            <a:r>
              <a:rPr lang="da-DK" dirty="0" smtClean="0"/>
              <a:t> show themselves as </a:t>
            </a:r>
            <a:r>
              <a:rPr lang="da-DK" dirty="0" err="1" smtClean="0"/>
              <a:t>physically</a:t>
            </a:r>
            <a:r>
              <a:rPr lang="da-DK" dirty="0" smtClean="0"/>
              <a:t> </a:t>
            </a:r>
            <a:r>
              <a:rPr lang="da-DK" dirty="0" err="1" smtClean="0"/>
              <a:t>active</a:t>
            </a:r>
            <a:r>
              <a:rPr lang="da-DK" dirty="0" smtClean="0"/>
              <a:t> persons. </a:t>
            </a:r>
            <a:endParaRPr lang="da-DK" dirty="0"/>
          </a:p>
          <a:p>
            <a:r>
              <a:rPr lang="da-DK" dirty="0" err="1" smtClean="0"/>
              <a:t>Creates</a:t>
            </a:r>
            <a:r>
              <a:rPr lang="da-DK" dirty="0" smtClean="0"/>
              <a:t> a </a:t>
            </a:r>
            <a:r>
              <a:rPr lang="da-DK" dirty="0" err="1" smtClean="0"/>
              <a:t>counter</a:t>
            </a:r>
            <a:r>
              <a:rPr lang="da-DK" dirty="0"/>
              <a:t> </a:t>
            </a:r>
            <a:r>
              <a:rPr lang="da-DK" dirty="0" smtClean="0"/>
              <a:t>image to the stereotype perception </a:t>
            </a:r>
            <a:r>
              <a:rPr lang="da-DK" dirty="0" err="1" smtClean="0"/>
              <a:t>that</a:t>
            </a:r>
            <a:r>
              <a:rPr lang="da-DK" dirty="0" smtClean="0"/>
              <a:t> </a:t>
            </a:r>
            <a:r>
              <a:rPr lang="da-DK" dirty="0" err="1" smtClean="0"/>
              <a:t>they</a:t>
            </a:r>
            <a:r>
              <a:rPr lang="da-DK" dirty="0" smtClean="0"/>
              <a:t> </a:t>
            </a:r>
            <a:r>
              <a:rPr lang="da-DK" dirty="0" err="1" smtClean="0"/>
              <a:t>are</a:t>
            </a:r>
            <a:r>
              <a:rPr lang="da-DK" dirty="0" smtClean="0"/>
              <a:t> </a:t>
            </a:r>
            <a:r>
              <a:rPr lang="da-DK" dirty="0" err="1" smtClean="0"/>
              <a:t>inactive</a:t>
            </a:r>
            <a:r>
              <a:rPr lang="da-DK" dirty="0" smtClean="0"/>
              <a:t> and in-</a:t>
            </a:r>
            <a:r>
              <a:rPr lang="da-DK" dirty="0" err="1" smtClean="0"/>
              <a:t>capable</a:t>
            </a:r>
            <a:endParaRPr lang="da-DK" dirty="0"/>
          </a:p>
          <a:p>
            <a:r>
              <a:rPr lang="da-DK" dirty="0" smtClean="0"/>
              <a:t>Positive </a:t>
            </a:r>
            <a:r>
              <a:rPr lang="da-DK" dirty="0" err="1" smtClean="0"/>
              <a:t>expectations</a:t>
            </a:r>
            <a:r>
              <a:rPr lang="da-DK" dirty="0" smtClean="0"/>
              <a:t> from </a:t>
            </a:r>
            <a:r>
              <a:rPr lang="da-DK" dirty="0" err="1" smtClean="0"/>
              <a:t>others</a:t>
            </a:r>
            <a:r>
              <a:rPr lang="da-DK" dirty="0" smtClean="0"/>
              <a:t> and the person </a:t>
            </a:r>
            <a:r>
              <a:rPr lang="da-DK" dirty="0" err="1" smtClean="0"/>
              <a:t>expecting</a:t>
            </a:r>
            <a:r>
              <a:rPr lang="da-DK" dirty="0" smtClean="0"/>
              <a:t> himself </a:t>
            </a:r>
            <a:r>
              <a:rPr lang="da-DK" dirty="0" err="1" smtClean="0"/>
              <a:t>that</a:t>
            </a:r>
            <a:r>
              <a:rPr lang="da-DK" dirty="0" smtClean="0"/>
              <a:t> </a:t>
            </a:r>
            <a:r>
              <a:rPr lang="da-DK" dirty="0" err="1" smtClean="0"/>
              <a:t>he</a:t>
            </a:r>
            <a:r>
              <a:rPr lang="da-DK" dirty="0" smtClean="0"/>
              <a:t> is </a:t>
            </a:r>
            <a:r>
              <a:rPr lang="da-DK" dirty="0" err="1" smtClean="0"/>
              <a:t>able</a:t>
            </a:r>
            <a:r>
              <a:rPr lang="da-DK" dirty="0" smtClean="0"/>
              <a:t> to </a:t>
            </a:r>
            <a:r>
              <a:rPr lang="da-DK" dirty="0" err="1" smtClean="0"/>
              <a:t>paticipate</a:t>
            </a:r>
            <a:r>
              <a:rPr lang="da-DK" dirty="0" smtClean="0"/>
              <a:t> in </a:t>
            </a:r>
            <a:r>
              <a:rPr lang="da-DK" dirty="0" err="1" smtClean="0"/>
              <a:t>vairous</a:t>
            </a:r>
            <a:r>
              <a:rPr lang="da-DK" dirty="0" smtClean="0"/>
              <a:t> </a:t>
            </a:r>
            <a:r>
              <a:rPr lang="da-DK" dirty="0" err="1" smtClean="0"/>
              <a:t>other</a:t>
            </a:r>
            <a:r>
              <a:rPr lang="da-DK" dirty="0" smtClean="0"/>
              <a:t> </a:t>
            </a:r>
            <a:r>
              <a:rPr lang="da-DK" dirty="0" err="1" smtClean="0"/>
              <a:t>contexts</a:t>
            </a:r>
            <a:r>
              <a:rPr lang="da-DK" dirty="0" smtClean="0"/>
              <a:t> as </a:t>
            </a:r>
            <a:r>
              <a:rPr lang="da-DK" dirty="0" err="1" smtClean="0"/>
              <a:t>well</a:t>
            </a:r>
            <a:r>
              <a:rPr lang="da-DK" dirty="0" smtClean="0"/>
              <a:t>, </a:t>
            </a:r>
            <a:r>
              <a:rPr lang="da-DK" dirty="0" err="1" smtClean="0"/>
              <a:t>seem</a:t>
            </a:r>
            <a:r>
              <a:rPr lang="da-DK" dirty="0" smtClean="0"/>
              <a:t> </a:t>
            </a:r>
            <a:r>
              <a:rPr lang="da-DK" dirty="0" err="1" smtClean="0"/>
              <a:t>facilitate</a:t>
            </a:r>
            <a:r>
              <a:rPr lang="da-DK" dirty="0" smtClean="0"/>
              <a:t> social participation.</a:t>
            </a:r>
          </a:p>
        </p:txBody>
      </p:sp>
    </p:spTree>
    <p:extLst>
      <p:ext uri="{BB962C8B-B14F-4D97-AF65-F5344CB8AC3E}">
        <p14:creationId xmlns:p14="http://schemas.microsoft.com/office/powerpoint/2010/main" val="650793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Example</a:t>
            </a:r>
            <a:r>
              <a:rPr lang="da-DK" dirty="0" smtClean="0"/>
              <a:t>: Narrative </a:t>
            </a:r>
            <a:endParaRPr lang="da-DK" dirty="0"/>
          </a:p>
        </p:txBody>
      </p:sp>
      <p:sp>
        <p:nvSpPr>
          <p:cNvPr id="3" name="Pladsholder til indhold 2"/>
          <p:cNvSpPr>
            <a:spLocks noGrp="1"/>
          </p:cNvSpPr>
          <p:nvPr>
            <p:ph idx="1"/>
          </p:nvPr>
        </p:nvSpPr>
        <p:spPr/>
        <p:txBody>
          <a:bodyPr>
            <a:normAutofit lnSpcReduction="10000"/>
          </a:bodyPr>
          <a:lstStyle/>
          <a:p>
            <a:r>
              <a:rPr lang="en-GB" dirty="0"/>
              <a:t>It happens to me all the time that I meet other non-disabled people who ask: ‘Are you in the Paralympics?’ Then I say: ‘Oh, come on now!’ But I then I tell them that I play wheelchair rugby and what it is. And if you have a computer to hand and can go to the Internet and show video clips from websites or from YouTube or wherever they are, they are very impressed and find it quite amazing after all, what people can do.  </a:t>
            </a:r>
            <a:endParaRPr lang="da-DK" dirty="0"/>
          </a:p>
          <a:p>
            <a:endParaRPr lang="da-DK" dirty="0"/>
          </a:p>
        </p:txBody>
      </p:sp>
    </p:spTree>
    <p:extLst>
      <p:ext uri="{BB962C8B-B14F-4D97-AF65-F5344CB8AC3E}">
        <p14:creationId xmlns:p14="http://schemas.microsoft.com/office/powerpoint/2010/main" val="42211788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4294967295"/>
          </p:nvPr>
        </p:nvSpPr>
        <p:spPr>
          <a:xfrm>
            <a:off x="395536" y="1556792"/>
            <a:ext cx="8280920" cy="4569371"/>
          </a:xfrm>
        </p:spPr>
        <p:txBody>
          <a:bodyPr/>
          <a:lstStyle/>
          <a:p>
            <a:endParaRPr lang="en-GB" dirty="0" smtClean="0"/>
          </a:p>
          <a:p>
            <a:r>
              <a:rPr lang="en-GB" dirty="0" smtClean="0"/>
              <a:t>A </a:t>
            </a:r>
            <a:r>
              <a:rPr lang="en-GB" dirty="0"/>
              <a:t>lot of people think, ‘Well, he’s sitting at home reading the paper – he’s a pensioner’, or something or other. And when in fact I both have a job and do sport, well, it’s like your social status improves. </a:t>
            </a:r>
            <a:endParaRPr lang="da-DK" dirty="0"/>
          </a:p>
          <a:p>
            <a:endParaRPr lang="da-DK" dirty="0"/>
          </a:p>
        </p:txBody>
      </p:sp>
    </p:spTree>
    <p:extLst>
      <p:ext uri="{BB962C8B-B14F-4D97-AF65-F5344CB8AC3E}">
        <p14:creationId xmlns:p14="http://schemas.microsoft.com/office/powerpoint/2010/main" val="1676523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Participation</a:t>
            </a:r>
            <a:endParaRPr lang="da-DK" dirty="0"/>
          </a:p>
        </p:txBody>
      </p:sp>
      <p:sp>
        <p:nvSpPr>
          <p:cNvPr id="3" name="Pladsholder til indhold 2"/>
          <p:cNvSpPr>
            <a:spLocks noGrp="1"/>
          </p:cNvSpPr>
          <p:nvPr>
            <p:ph idx="1"/>
          </p:nvPr>
        </p:nvSpPr>
        <p:spPr/>
        <p:txBody>
          <a:bodyPr/>
          <a:lstStyle/>
          <a:p>
            <a:r>
              <a:rPr lang="da-DK" dirty="0" smtClean="0"/>
              <a:t>Definition:</a:t>
            </a:r>
          </a:p>
          <a:p>
            <a:pPr marL="0" indent="0">
              <a:buNone/>
            </a:pPr>
            <a:r>
              <a:rPr lang="da-DK" i="1" dirty="0" smtClean="0"/>
              <a:t>Human </a:t>
            </a:r>
            <a:r>
              <a:rPr lang="da-DK" i="1" dirty="0" smtClean="0">
                <a:solidFill>
                  <a:srgbClr val="FF0000"/>
                </a:solidFill>
              </a:rPr>
              <a:t>action</a:t>
            </a:r>
            <a:r>
              <a:rPr lang="da-DK" i="1" dirty="0" smtClean="0"/>
              <a:t> </a:t>
            </a:r>
            <a:r>
              <a:rPr lang="da-DK" i="1" dirty="0" err="1" smtClean="0"/>
              <a:t>taking</a:t>
            </a:r>
            <a:r>
              <a:rPr lang="da-DK" i="1" dirty="0" smtClean="0"/>
              <a:t> </a:t>
            </a:r>
            <a:r>
              <a:rPr lang="da-DK" i="1" dirty="0" err="1" smtClean="0"/>
              <a:t>place</a:t>
            </a:r>
            <a:r>
              <a:rPr lang="da-DK" i="1" dirty="0" smtClean="0"/>
              <a:t> under </a:t>
            </a:r>
            <a:r>
              <a:rPr lang="da-DK" i="1" dirty="0" err="1" smtClean="0"/>
              <a:t>certain</a:t>
            </a:r>
            <a:r>
              <a:rPr lang="da-DK" i="1" dirty="0" smtClean="0"/>
              <a:t> </a:t>
            </a:r>
            <a:r>
              <a:rPr lang="da-DK" i="1" dirty="0" err="1" smtClean="0">
                <a:solidFill>
                  <a:srgbClr val="FF0000"/>
                </a:solidFill>
              </a:rPr>
              <a:t>conditions</a:t>
            </a:r>
            <a:r>
              <a:rPr lang="da-DK" i="1" dirty="0" smtClean="0"/>
              <a:t>, </a:t>
            </a:r>
            <a:r>
              <a:rPr lang="da-DK" i="1" dirty="0" err="1" smtClean="0"/>
              <a:t>together</a:t>
            </a:r>
            <a:r>
              <a:rPr lang="da-DK" i="1" dirty="0" smtClean="0"/>
              <a:t> with </a:t>
            </a:r>
            <a:r>
              <a:rPr lang="da-DK" i="1" dirty="0" err="1" smtClean="0"/>
              <a:t>others</a:t>
            </a:r>
            <a:r>
              <a:rPr lang="da-DK" i="1" dirty="0" smtClean="0"/>
              <a:t> in a </a:t>
            </a:r>
            <a:r>
              <a:rPr lang="da-DK" i="1" dirty="0" smtClean="0">
                <a:solidFill>
                  <a:srgbClr val="FF0000"/>
                </a:solidFill>
              </a:rPr>
              <a:t>social </a:t>
            </a:r>
            <a:r>
              <a:rPr lang="da-DK" i="1" dirty="0" err="1" smtClean="0">
                <a:solidFill>
                  <a:srgbClr val="FF0000"/>
                </a:solidFill>
              </a:rPr>
              <a:t>practise</a:t>
            </a:r>
            <a:r>
              <a:rPr lang="da-DK" i="1" dirty="0" smtClean="0"/>
              <a:t>, in relation to a </a:t>
            </a:r>
            <a:r>
              <a:rPr lang="da-DK" i="1" dirty="0" err="1" smtClean="0">
                <a:solidFill>
                  <a:srgbClr val="FF0000"/>
                </a:solidFill>
              </a:rPr>
              <a:t>common</a:t>
            </a:r>
            <a:r>
              <a:rPr lang="da-DK" i="1" dirty="0" smtClean="0">
                <a:solidFill>
                  <a:srgbClr val="FF0000"/>
                </a:solidFill>
              </a:rPr>
              <a:t> </a:t>
            </a:r>
            <a:r>
              <a:rPr lang="da-DK" i="1" dirty="0" err="1" smtClean="0">
                <a:solidFill>
                  <a:srgbClr val="FF0000"/>
                </a:solidFill>
              </a:rPr>
              <a:t>cause</a:t>
            </a:r>
            <a:r>
              <a:rPr lang="da-DK" i="1" dirty="0" smtClean="0"/>
              <a:t>.</a:t>
            </a:r>
          </a:p>
          <a:p>
            <a:pPr marL="0" indent="0">
              <a:buNone/>
            </a:pPr>
            <a:r>
              <a:rPr lang="da-DK" sz="2400" i="1" dirty="0" smtClean="0"/>
              <a:t>(Critical </a:t>
            </a:r>
            <a:r>
              <a:rPr lang="da-DK" sz="2400" i="1" dirty="0" err="1" smtClean="0"/>
              <a:t>Phychology</a:t>
            </a:r>
            <a:r>
              <a:rPr lang="da-DK" sz="2400" i="1" dirty="0" smtClean="0"/>
              <a:t>)</a:t>
            </a:r>
          </a:p>
          <a:p>
            <a:pPr marL="0" indent="0">
              <a:buNone/>
            </a:pPr>
            <a:endParaRPr lang="da-DK" sz="2400" i="1" dirty="0"/>
          </a:p>
          <a:p>
            <a:r>
              <a:rPr lang="da-DK" dirty="0" err="1" smtClean="0"/>
              <a:t>Subjective</a:t>
            </a:r>
            <a:r>
              <a:rPr lang="da-DK" dirty="0" smtClean="0"/>
              <a:t> as </a:t>
            </a:r>
            <a:r>
              <a:rPr lang="da-DK" dirty="0" err="1" smtClean="0"/>
              <a:t>well</a:t>
            </a:r>
            <a:r>
              <a:rPr lang="da-DK" dirty="0" smtClean="0"/>
              <a:t> as </a:t>
            </a:r>
            <a:r>
              <a:rPr lang="da-DK" dirty="0" err="1" smtClean="0"/>
              <a:t>objective</a:t>
            </a:r>
            <a:r>
              <a:rPr lang="da-DK" dirty="0" smtClean="0"/>
              <a:t> </a:t>
            </a:r>
            <a:r>
              <a:rPr lang="da-DK" dirty="0" err="1" smtClean="0"/>
              <a:t>experience</a:t>
            </a:r>
            <a:endParaRPr lang="da-DK" dirty="0" smtClean="0"/>
          </a:p>
          <a:p>
            <a:r>
              <a:rPr lang="da-DK" dirty="0" smtClean="0"/>
              <a:t>Relation </a:t>
            </a:r>
            <a:r>
              <a:rPr lang="da-DK" dirty="0" err="1" smtClean="0"/>
              <a:t>between</a:t>
            </a:r>
            <a:r>
              <a:rPr lang="da-DK" dirty="0" smtClean="0"/>
              <a:t> the </a:t>
            </a:r>
            <a:r>
              <a:rPr lang="da-DK" dirty="0" err="1" smtClean="0"/>
              <a:t>individual</a:t>
            </a:r>
            <a:r>
              <a:rPr lang="da-DK" dirty="0" smtClean="0"/>
              <a:t> and society</a:t>
            </a:r>
          </a:p>
          <a:p>
            <a:pPr marL="0" indent="0">
              <a:buNone/>
            </a:pPr>
            <a:endParaRPr lang="da-DK" sz="2800" dirty="0" smtClean="0"/>
          </a:p>
          <a:p>
            <a:endParaRPr lang="da-DK" dirty="0"/>
          </a:p>
        </p:txBody>
      </p:sp>
    </p:spTree>
    <p:extLst>
      <p:ext uri="{BB962C8B-B14F-4D97-AF65-F5344CB8AC3E}">
        <p14:creationId xmlns:p14="http://schemas.microsoft.com/office/powerpoint/2010/main" val="29524056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755576" y="1600200"/>
            <a:ext cx="7474024" cy="4525963"/>
          </a:xfrm>
        </p:spPr>
        <p:txBody>
          <a:bodyPr/>
          <a:lstStyle/>
          <a:p>
            <a:endParaRPr lang="en-GB" dirty="0" smtClean="0"/>
          </a:p>
          <a:p>
            <a:r>
              <a:rPr lang="en-GB" dirty="0" smtClean="0"/>
              <a:t>But </a:t>
            </a:r>
            <a:r>
              <a:rPr lang="en-GB" dirty="0"/>
              <a:t>you know, bottom line, it’s got something to do with the fact that you’re showing that you can do something. When you’re capable of something, you also get a slightly higher status in society in general.  </a:t>
            </a:r>
            <a:endParaRPr lang="da-DK" dirty="0"/>
          </a:p>
          <a:p>
            <a:endParaRPr lang="da-DK" dirty="0"/>
          </a:p>
        </p:txBody>
      </p:sp>
    </p:spTree>
    <p:extLst>
      <p:ext uri="{BB962C8B-B14F-4D97-AF65-F5344CB8AC3E}">
        <p14:creationId xmlns:p14="http://schemas.microsoft.com/office/powerpoint/2010/main" val="8948948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err="1"/>
              <a:t>What</a:t>
            </a:r>
            <a:r>
              <a:rPr lang="da-DK" dirty="0"/>
              <a:t> </a:t>
            </a:r>
            <a:r>
              <a:rPr lang="da-DK" dirty="0" err="1"/>
              <a:t>does</a:t>
            </a:r>
            <a:r>
              <a:rPr lang="da-DK" dirty="0"/>
              <a:t> </a:t>
            </a:r>
            <a:r>
              <a:rPr lang="da-DK" dirty="0" err="1"/>
              <a:t>he</a:t>
            </a:r>
            <a:r>
              <a:rPr lang="da-DK" dirty="0"/>
              <a:t> </a:t>
            </a:r>
            <a:r>
              <a:rPr lang="da-DK" dirty="0" err="1"/>
              <a:t>learn</a:t>
            </a:r>
            <a:r>
              <a:rPr lang="da-DK" dirty="0"/>
              <a:t> </a:t>
            </a:r>
            <a:r>
              <a:rPr lang="da-DK" dirty="0" err="1"/>
              <a:t>that</a:t>
            </a:r>
            <a:r>
              <a:rPr lang="da-DK" dirty="0"/>
              <a:t> </a:t>
            </a:r>
            <a:r>
              <a:rPr lang="da-DK" dirty="0" err="1"/>
              <a:t>may</a:t>
            </a:r>
            <a:r>
              <a:rPr lang="da-DK" dirty="0"/>
              <a:t> </a:t>
            </a:r>
            <a:r>
              <a:rPr lang="da-DK" dirty="0" err="1"/>
              <a:t>change</a:t>
            </a:r>
            <a:r>
              <a:rPr lang="da-DK" dirty="0"/>
              <a:t> his </a:t>
            </a:r>
            <a:r>
              <a:rPr lang="da-DK" dirty="0" err="1"/>
              <a:t>life</a:t>
            </a:r>
            <a:r>
              <a:rPr lang="da-DK" dirty="0"/>
              <a:t> </a:t>
            </a:r>
            <a:r>
              <a:rPr lang="da-DK" dirty="0" err="1"/>
              <a:t>world</a:t>
            </a:r>
            <a:r>
              <a:rPr lang="da-DK" dirty="0"/>
              <a:t>?</a:t>
            </a:r>
          </a:p>
        </p:txBody>
      </p:sp>
      <p:sp>
        <p:nvSpPr>
          <p:cNvPr id="4" name="Pladsholder til indhold 3"/>
          <p:cNvSpPr>
            <a:spLocks noGrp="1"/>
          </p:cNvSpPr>
          <p:nvPr>
            <p:ph sz="half" idx="1"/>
          </p:nvPr>
        </p:nvSpPr>
        <p:spPr/>
        <p:txBody>
          <a:bodyPr>
            <a:normAutofit fontScale="77500" lnSpcReduction="20000"/>
          </a:bodyPr>
          <a:lstStyle/>
          <a:p>
            <a:r>
              <a:rPr lang="da-DK" dirty="0" err="1" smtClean="0"/>
              <a:t>Demonstrating</a:t>
            </a:r>
            <a:r>
              <a:rPr lang="da-DK" dirty="0" smtClean="0"/>
              <a:t> </a:t>
            </a:r>
            <a:r>
              <a:rPr lang="da-DK" dirty="0" err="1" smtClean="0"/>
              <a:t>competecies</a:t>
            </a:r>
            <a:r>
              <a:rPr lang="da-DK" dirty="0" smtClean="0"/>
              <a:t> in </a:t>
            </a:r>
            <a:r>
              <a:rPr lang="da-DK" dirty="0" err="1" smtClean="0"/>
              <a:t>various</a:t>
            </a:r>
            <a:r>
              <a:rPr lang="da-DK" dirty="0" smtClean="0"/>
              <a:t> </a:t>
            </a:r>
            <a:r>
              <a:rPr lang="da-DK" dirty="0" err="1" smtClean="0"/>
              <a:t>contexts</a:t>
            </a:r>
            <a:r>
              <a:rPr lang="da-DK" dirty="0" smtClean="0"/>
              <a:t> </a:t>
            </a:r>
            <a:r>
              <a:rPr lang="da-DK" dirty="0" err="1" smtClean="0"/>
              <a:t>implies</a:t>
            </a:r>
            <a:r>
              <a:rPr lang="da-DK" dirty="0" smtClean="0"/>
              <a:t> </a:t>
            </a:r>
            <a:r>
              <a:rPr lang="da-DK" dirty="0" err="1" smtClean="0"/>
              <a:t>respect</a:t>
            </a:r>
            <a:r>
              <a:rPr lang="da-DK" dirty="0" smtClean="0"/>
              <a:t> and positive </a:t>
            </a:r>
            <a:r>
              <a:rPr lang="da-DK" dirty="0" err="1" smtClean="0"/>
              <a:t>expectations</a:t>
            </a:r>
            <a:r>
              <a:rPr lang="da-DK" dirty="0" smtClean="0"/>
              <a:t> in  the </a:t>
            </a:r>
            <a:r>
              <a:rPr lang="da-DK" dirty="0" err="1" smtClean="0"/>
              <a:t>surroundings</a:t>
            </a:r>
            <a:endParaRPr lang="da-DK" dirty="0" smtClean="0"/>
          </a:p>
          <a:p>
            <a:r>
              <a:rPr lang="da-DK" dirty="0" err="1" smtClean="0"/>
              <a:t>Opens</a:t>
            </a:r>
            <a:r>
              <a:rPr lang="da-DK" dirty="0" smtClean="0"/>
              <a:t> </a:t>
            </a:r>
            <a:r>
              <a:rPr lang="da-DK" dirty="0" err="1" smtClean="0"/>
              <a:t>space</a:t>
            </a:r>
            <a:r>
              <a:rPr lang="da-DK" dirty="0" smtClean="0"/>
              <a:t> for participation in </a:t>
            </a:r>
            <a:r>
              <a:rPr lang="da-DK" dirty="0" err="1" smtClean="0"/>
              <a:t>various</a:t>
            </a:r>
            <a:r>
              <a:rPr lang="da-DK" dirty="0" smtClean="0"/>
              <a:t> social </a:t>
            </a:r>
            <a:r>
              <a:rPr lang="da-DK" dirty="0" err="1" smtClean="0"/>
              <a:t>contexts</a:t>
            </a:r>
            <a:r>
              <a:rPr lang="da-DK" dirty="0"/>
              <a:t> </a:t>
            </a:r>
            <a:r>
              <a:rPr lang="da-DK" dirty="0" smtClean="0"/>
              <a:t>so </a:t>
            </a:r>
            <a:r>
              <a:rPr lang="da-DK" dirty="0" err="1" smtClean="0"/>
              <a:t>that</a:t>
            </a:r>
            <a:r>
              <a:rPr lang="da-DK" dirty="0" smtClean="0"/>
              <a:t> the person </a:t>
            </a:r>
            <a:r>
              <a:rPr lang="da-DK" dirty="0" err="1" smtClean="0"/>
              <a:t>gets</a:t>
            </a:r>
            <a:r>
              <a:rPr lang="da-DK" dirty="0" smtClean="0"/>
              <a:t> the </a:t>
            </a:r>
            <a:r>
              <a:rPr lang="da-DK" dirty="0" err="1" smtClean="0"/>
              <a:t>opportunity</a:t>
            </a:r>
            <a:r>
              <a:rPr lang="da-DK" dirty="0" smtClean="0"/>
              <a:t> to </a:t>
            </a:r>
            <a:r>
              <a:rPr lang="da-DK" dirty="0" err="1" smtClean="0"/>
              <a:t>contribute</a:t>
            </a:r>
            <a:r>
              <a:rPr lang="da-DK" dirty="0" smtClean="0"/>
              <a:t> with his </a:t>
            </a:r>
            <a:r>
              <a:rPr lang="da-DK" dirty="0" err="1" smtClean="0"/>
              <a:t>abilities</a:t>
            </a:r>
            <a:r>
              <a:rPr lang="da-DK" dirty="0" smtClean="0"/>
              <a:t> and </a:t>
            </a:r>
            <a:r>
              <a:rPr lang="da-DK" dirty="0" err="1" smtClean="0"/>
              <a:t>further</a:t>
            </a:r>
            <a:r>
              <a:rPr lang="da-DK" dirty="0" smtClean="0"/>
              <a:t> </a:t>
            </a:r>
            <a:r>
              <a:rPr lang="da-DK" dirty="0" err="1" smtClean="0"/>
              <a:t>develop</a:t>
            </a:r>
            <a:r>
              <a:rPr lang="da-DK" dirty="0" smtClean="0"/>
              <a:t> his </a:t>
            </a:r>
            <a:r>
              <a:rPr lang="da-DK" dirty="0" err="1" smtClean="0"/>
              <a:t>competencies</a:t>
            </a:r>
            <a:endParaRPr lang="da-DK" dirty="0"/>
          </a:p>
          <a:p>
            <a:r>
              <a:rPr lang="da-DK" dirty="0" smtClean="0"/>
              <a:t>As the person </a:t>
            </a:r>
            <a:r>
              <a:rPr lang="da-DK" dirty="0" err="1" smtClean="0"/>
              <a:t>participates</a:t>
            </a:r>
            <a:r>
              <a:rPr lang="da-DK" dirty="0" smtClean="0"/>
              <a:t> </a:t>
            </a:r>
            <a:r>
              <a:rPr lang="da-DK" dirty="0" err="1" smtClean="0"/>
              <a:t>fully</a:t>
            </a:r>
            <a:r>
              <a:rPr lang="da-DK" dirty="0" smtClean="0"/>
              <a:t> stigma is </a:t>
            </a:r>
            <a:r>
              <a:rPr lang="da-DK" dirty="0" err="1" smtClean="0"/>
              <a:t>weakened</a:t>
            </a:r>
            <a:r>
              <a:rPr lang="da-DK" dirty="0" smtClean="0"/>
              <a:t> and the persons power to </a:t>
            </a:r>
            <a:r>
              <a:rPr lang="da-DK" dirty="0" err="1" smtClean="0"/>
              <a:t>act</a:t>
            </a:r>
            <a:r>
              <a:rPr lang="da-DK" dirty="0" smtClean="0"/>
              <a:t> is </a:t>
            </a:r>
            <a:r>
              <a:rPr lang="da-DK" dirty="0" err="1" smtClean="0"/>
              <a:t>enhanced</a:t>
            </a:r>
            <a:endParaRPr lang="da-DK" dirty="0" smtClean="0"/>
          </a:p>
          <a:p>
            <a:pPr marL="0" indent="0">
              <a:buNone/>
            </a:pPr>
            <a:endParaRPr lang="da-DK" dirty="0"/>
          </a:p>
          <a:p>
            <a:endParaRPr lang="da-DK" dirty="0"/>
          </a:p>
        </p:txBody>
      </p:sp>
      <p:sp>
        <p:nvSpPr>
          <p:cNvPr id="3" name="Plassholder for innhold 2"/>
          <p:cNvSpPr>
            <a:spLocks noGrp="1"/>
          </p:cNvSpPr>
          <p:nvPr>
            <p:ph sz="half" idx="2"/>
          </p:nvPr>
        </p:nvSpPr>
        <p:spPr/>
        <p:txBody>
          <a:bodyPr/>
          <a:lstStyle/>
          <a:p>
            <a:endParaRPr lang="nb-NO"/>
          </a:p>
        </p:txBody>
      </p:sp>
    </p:spTree>
    <p:extLst>
      <p:ext uri="{BB962C8B-B14F-4D97-AF65-F5344CB8AC3E}">
        <p14:creationId xmlns:p14="http://schemas.microsoft.com/office/powerpoint/2010/main" val="25358576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a-DK" dirty="0" smtClean="0"/>
              <a:t>New </a:t>
            </a:r>
            <a:r>
              <a:rPr lang="da-DK" dirty="0" err="1" smtClean="0"/>
              <a:t>perspectives</a:t>
            </a:r>
            <a:r>
              <a:rPr lang="da-DK" dirty="0" smtClean="0"/>
              <a:t> for research in </a:t>
            </a:r>
            <a:r>
              <a:rPr lang="da-DK" dirty="0" err="1" smtClean="0"/>
              <a:t>this</a:t>
            </a:r>
            <a:endParaRPr lang="da-DK" dirty="0"/>
          </a:p>
        </p:txBody>
      </p:sp>
      <p:sp>
        <p:nvSpPr>
          <p:cNvPr id="6" name="Pladsholder til indhold 5"/>
          <p:cNvSpPr>
            <a:spLocks noGrp="1"/>
          </p:cNvSpPr>
          <p:nvPr>
            <p:ph idx="1"/>
          </p:nvPr>
        </p:nvSpPr>
        <p:spPr/>
        <p:txBody>
          <a:bodyPr>
            <a:normAutofit/>
          </a:bodyPr>
          <a:lstStyle/>
          <a:p>
            <a:r>
              <a:rPr lang="da-DK" dirty="0" smtClean="0"/>
              <a:t>From </a:t>
            </a:r>
            <a:r>
              <a:rPr lang="da-DK" dirty="0" err="1" smtClean="0"/>
              <a:t>focus</a:t>
            </a:r>
            <a:r>
              <a:rPr lang="da-DK" dirty="0" smtClean="0"/>
              <a:t> on the </a:t>
            </a:r>
            <a:r>
              <a:rPr lang="da-DK" dirty="0" err="1" smtClean="0"/>
              <a:t>individual</a:t>
            </a:r>
            <a:r>
              <a:rPr lang="da-DK" dirty="0" smtClean="0"/>
              <a:t> to </a:t>
            </a:r>
            <a:r>
              <a:rPr lang="da-DK" dirty="0" err="1" smtClean="0"/>
              <a:t>focus</a:t>
            </a:r>
            <a:r>
              <a:rPr lang="da-DK" dirty="0" smtClean="0"/>
              <a:t> on social </a:t>
            </a:r>
            <a:r>
              <a:rPr lang="da-DK" dirty="0" err="1" smtClean="0"/>
              <a:t>communities</a:t>
            </a:r>
            <a:r>
              <a:rPr lang="da-DK" dirty="0" smtClean="0"/>
              <a:t>. </a:t>
            </a:r>
            <a:endParaRPr lang="da-DK" dirty="0"/>
          </a:p>
          <a:p>
            <a:endParaRPr lang="da-DK" dirty="0"/>
          </a:p>
          <a:p>
            <a:r>
              <a:rPr lang="da-DK" dirty="0" smtClean="0"/>
              <a:t>Social </a:t>
            </a:r>
            <a:r>
              <a:rPr lang="da-DK" dirty="0" err="1" smtClean="0"/>
              <a:t>communities</a:t>
            </a:r>
            <a:r>
              <a:rPr lang="da-DK" dirty="0" smtClean="0"/>
              <a:t> as </a:t>
            </a:r>
            <a:r>
              <a:rPr lang="da-DK" dirty="0" err="1" smtClean="0"/>
              <a:t>spaces</a:t>
            </a:r>
            <a:r>
              <a:rPr lang="da-DK" dirty="0" smtClean="0"/>
              <a:t> for </a:t>
            </a:r>
            <a:r>
              <a:rPr lang="da-DK" dirty="0" err="1" smtClean="0"/>
              <a:t>development</a:t>
            </a:r>
            <a:r>
              <a:rPr lang="da-DK" dirty="0" smtClean="0"/>
              <a:t> in rehabilitation:</a:t>
            </a:r>
          </a:p>
          <a:p>
            <a:pPr marL="0" indent="0">
              <a:buNone/>
            </a:pPr>
            <a:r>
              <a:rPr lang="da-DK" dirty="0" smtClean="0"/>
              <a:t>How do </a:t>
            </a:r>
            <a:r>
              <a:rPr lang="da-DK" dirty="0" err="1" smtClean="0"/>
              <a:t>we</a:t>
            </a:r>
            <a:r>
              <a:rPr lang="da-DK" dirty="0" smtClean="0"/>
              <a:t> </a:t>
            </a:r>
            <a:r>
              <a:rPr lang="da-DK" dirty="0" err="1" smtClean="0"/>
              <a:t>make</a:t>
            </a:r>
            <a:r>
              <a:rPr lang="da-DK" dirty="0" smtClean="0"/>
              <a:t> social </a:t>
            </a:r>
            <a:r>
              <a:rPr lang="da-DK" dirty="0" err="1" smtClean="0"/>
              <a:t>communities</a:t>
            </a:r>
            <a:r>
              <a:rPr lang="da-DK" dirty="0" smtClean="0"/>
              <a:t> </a:t>
            </a:r>
            <a:r>
              <a:rPr lang="da-DK" dirty="0" err="1" smtClean="0"/>
              <a:t>into</a:t>
            </a:r>
            <a:r>
              <a:rPr lang="da-DK" dirty="0" smtClean="0"/>
              <a:t> </a:t>
            </a:r>
            <a:r>
              <a:rPr lang="da-DK" dirty="0" err="1" smtClean="0"/>
              <a:t>places</a:t>
            </a:r>
            <a:r>
              <a:rPr lang="da-DK" dirty="0" smtClean="0"/>
              <a:t> </a:t>
            </a:r>
            <a:r>
              <a:rPr lang="da-DK" dirty="0" err="1" smtClean="0"/>
              <a:t>where</a:t>
            </a:r>
            <a:r>
              <a:rPr lang="da-DK" dirty="0" smtClean="0"/>
              <a:t> </a:t>
            </a:r>
            <a:r>
              <a:rPr lang="da-DK" dirty="0" err="1" smtClean="0"/>
              <a:t>people</a:t>
            </a:r>
            <a:r>
              <a:rPr lang="da-DK" dirty="0" smtClean="0"/>
              <a:t> with </a:t>
            </a:r>
            <a:r>
              <a:rPr lang="da-DK" dirty="0" err="1" smtClean="0"/>
              <a:t>different</a:t>
            </a:r>
            <a:r>
              <a:rPr lang="da-DK" dirty="0" smtClean="0"/>
              <a:t> </a:t>
            </a:r>
            <a:r>
              <a:rPr lang="da-DK" dirty="0" err="1" smtClean="0"/>
              <a:t>conditons</a:t>
            </a:r>
            <a:r>
              <a:rPr lang="da-DK" dirty="0" smtClean="0"/>
              <a:t> and </a:t>
            </a:r>
            <a:r>
              <a:rPr lang="da-DK" dirty="0" err="1" smtClean="0"/>
              <a:t>abilities</a:t>
            </a:r>
            <a:r>
              <a:rPr lang="da-DK" dirty="0" smtClean="0"/>
              <a:t> </a:t>
            </a:r>
            <a:r>
              <a:rPr lang="da-DK" dirty="0" err="1" smtClean="0"/>
              <a:t>may</a:t>
            </a:r>
            <a:r>
              <a:rPr lang="da-DK" dirty="0" smtClean="0"/>
              <a:t> </a:t>
            </a:r>
            <a:r>
              <a:rPr lang="da-DK" dirty="0" err="1" smtClean="0"/>
              <a:t>develop</a:t>
            </a:r>
            <a:r>
              <a:rPr lang="da-DK" dirty="0" smtClean="0"/>
              <a:t> participation </a:t>
            </a:r>
            <a:r>
              <a:rPr lang="da-DK" dirty="0" err="1" smtClean="0"/>
              <a:t>together</a:t>
            </a:r>
            <a:r>
              <a:rPr lang="da-DK" dirty="0" smtClean="0"/>
              <a:t>?</a:t>
            </a:r>
            <a:endParaRPr lang="da-DK" dirty="0"/>
          </a:p>
          <a:p>
            <a:endParaRPr lang="da-DK" dirty="0"/>
          </a:p>
          <a:p>
            <a:pPr marL="0" indent="0">
              <a:buNone/>
            </a:pPr>
            <a:endParaRPr lang="da-DK" dirty="0"/>
          </a:p>
          <a:p>
            <a:endParaRPr lang="da-DK" dirty="0"/>
          </a:p>
          <a:p>
            <a:pPr marL="114300" indent="0">
              <a:buNone/>
            </a:pPr>
            <a:endParaRPr lang="da-DK" dirty="0"/>
          </a:p>
          <a:p>
            <a:endParaRPr lang="da-DK" dirty="0"/>
          </a:p>
        </p:txBody>
      </p:sp>
    </p:spTree>
    <p:extLst>
      <p:ext uri="{BB962C8B-B14F-4D97-AF65-F5344CB8AC3E}">
        <p14:creationId xmlns:p14="http://schemas.microsoft.com/office/powerpoint/2010/main" val="27983292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err="1" smtClean="0"/>
              <a:t>Articles</a:t>
            </a:r>
            <a:r>
              <a:rPr lang="da-DK" dirty="0" smtClean="0"/>
              <a:t> </a:t>
            </a:r>
            <a:r>
              <a:rPr lang="da-DK" dirty="0" err="1" smtClean="0"/>
              <a:t>published</a:t>
            </a:r>
            <a:r>
              <a:rPr lang="da-DK" dirty="0" smtClean="0"/>
              <a:t> </a:t>
            </a:r>
            <a:r>
              <a:rPr lang="da-DK" dirty="0" err="1" smtClean="0"/>
              <a:t>based</a:t>
            </a:r>
            <a:r>
              <a:rPr lang="da-DK" dirty="0" smtClean="0"/>
              <a:t> on the </a:t>
            </a:r>
            <a:r>
              <a:rPr lang="da-DK" dirty="0" err="1" smtClean="0"/>
              <a:t>results</a:t>
            </a:r>
            <a:endParaRPr lang="da-DK" dirty="0"/>
          </a:p>
        </p:txBody>
      </p:sp>
      <p:sp>
        <p:nvSpPr>
          <p:cNvPr id="3" name="Pladsholder til indhold 2"/>
          <p:cNvSpPr>
            <a:spLocks noGrp="1"/>
          </p:cNvSpPr>
          <p:nvPr>
            <p:ph idx="1"/>
          </p:nvPr>
        </p:nvSpPr>
        <p:spPr>
          <a:xfrm>
            <a:off x="467544" y="1556792"/>
            <a:ext cx="8229600" cy="4525963"/>
          </a:xfrm>
        </p:spPr>
        <p:txBody>
          <a:bodyPr>
            <a:normAutofit lnSpcReduction="10000"/>
          </a:bodyPr>
          <a:lstStyle/>
          <a:p>
            <a:pPr marL="0" indent="0">
              <a:buNone/>
            </a:pPr>
            <a:r>
              <a:rPr lang="en-US" sz="2400" b="1" dirty="0" smtClean="0"/>
              <a:t>’Participation </a:t>
            </a:r>
            <a:r>
              <a:rPr lang="en-US" sz="2400" b="1" dirty="0"/>
              <a:t>in physical activity and everyday life of people with </a:t>
            </a:r>
            <a:r>
              <a:rPr lang="en-US" sz="2400" b="1" dirty="0" smtClean="0"/>
              <a:t>physical disabilities</a:t>
            </a:r>
            <a:r>
              <a:rPr lang="en-US" sz="2400" b="1" dirty="0"/>
              <a:t>: A review of the literature.’</a:t>
            </a:r>
          </a:p>
          <a:p>
            <a:pPr marL="0" indent="0">
              <a:buNone/>
            </a:pPr>
            <a:r>
              <a:rPr lang="da-DK" sz="2400" i="1" dirty="0" smtClean="0"/>
              <a:t>Scandinavian </a:t>
            </a:r>
            <a:r>
              <a:rPr lang="da-DK" sz="2400" i="1" dirty="0"/>
              <a:t>Journal of </a:t>
            </a:r>
            <a:r>
              <a:rPr lang="da-DK" sz="2400" i="1" dirty="0" err="1"/>
              <a:t>Disability</a:t>
            </a:r>
            <a:r>
              <a:rPr lang="da-DK" sz="2400" i="1" dirty="0"/>
              <a:t> </a:t>
            </a:r>
            <a:r>
              <a:rPr lang="da-DK" sz="2400" i="1" dirty="0" smtClean="0"/>
              <a:t>Research</a:t>
            </a:r>
            <a:r>
              <a:rPr lang="da-DK" sz="2400" i="1" smtClean="0"/>
              <a:t>, online </a:t>
            </a:r>
            <a:r>
              <a:rPr lang="da-DK" sz="2400" i="1" dirty="0" smtClean="0"/>
              <a:t>2. sept. 2013.</a:t>
            </a:r>
          </a:p>
          <a:p>
            <a:endParaRPr lang="en-US" sz="2400" b="1" dirty="0" smtClean="0"/>
          </a:p>
          <a:p>
            <a:pPr marL="0" indent="0">
              <a:buNone/>
            </a:pPr>
            <a:r>
              <a:rPr lang="en-US" sz="2400" b="1" dirty="0" smtClean="0"/>
              <a:t>’Participation </a:t>
            </a:r>
            <a:r>
              <a:rPr lang="en-US" sz="2400" b="1" dirty="0"/>
              <a:t>in physical activities and everyday life of people with </a:t>
            </a:r>
            <a:r>
              <a:rPr lang="en-US" sz="2400" b="1" dirty="0" smtClean="0"/>
              <a:t>disabilities.’ </a:t>
            </a:r>
            <a:r>
              <a:rPr lang="en-US" sz="2400" i="1" dirty="0" smtClean="0"/>
              <a:t>European </a:t>
            </a:r>
            <a:r>
              <a:rPr lang="en-US" sz="2400" i="1" dirty="0"/>
              <a:t>Journal of Adapted Physical </a:t>
            </a:r>
            <a:r>
              <a:rPr lang="en-US" sz="2400" i="1" dirty="0" smtClean="0"/>
              <a:t>Activity 2012. 5(2), 65-81.</a:t>
            </a:r>
          </a:p>
          <a:p>
            <a:pPr marL="0" indent="0">
              <a:buNone/>
            </a:pPr>
            <a:endParaRPr lang="en-US" sz="2400" i="1" dirty="0"/>
          </a:p>
          <a:p>
            <a:pPr marL="0" indent="0">
              <a:buNone/>
            </a:pPr>
            <a:r>
              <a:rPr lang="en-US" sz="2400" b="1" dirty="0" smtClean="0"/>
              <a:t>‘</a:t>
            </a:r>
            <a:r>
              <a:rPr lang="en-US" sz="2400" b="1" dirty="0" err="1" smtClean="0"/>
              <a:t>Krop</a:t>
            </a:r>
            <a:r>
              <a:rPr lang="en-US" sz="2400" b="1" dirty="0" smtClean="0"/>
              <a:t> </a:t>
            </a:r>
            <a:r>
              <a:rPr lang="en-US" sz="2400" b="1" dirty="0" err="1" smtClean="0"/>
              <a:t>og</a:t>
            </a:r>
            <a:r>
              <a:rPr lang="en-US" sz="2400" b="1" dirty="0" smtClean="0"/>
              <a:t> </a:t>
            </a:r>
            <a:r>
              <a:rPr lang="en-US" sz="2400" b="1" dirty="0" err="1" smtClean="0"/>
              <a:t>funktionshæmning</a:t>
            </a:r>
            <a:r>
              <a:rPr lang="en-US" sz="2400" b="1" dirty="0" smtClean="0"/>
              <a:t>’. I: Bonfils, I. S., Kirkebæk, B., Olsen, L. &amp; </a:t>
            </a:r>
            <a:r>
              <a:rPr lang="en-US" sz="2400" b="1" dirty="0" err="1" smtClean="0"/>
              <a:t>Tetler</a:t>
            </a:r>
            <a:r>
              <a:rPr lang="en-US" sz="2400" b="1" dirty="0" smtClean="0"/>
              <a:t>, S. 2013. </a:t>
            </a:r>
            <a:r>
              <a:rPr lang="en-US" sz="2400" i="1" dirty="0" err="1" smtClean="0"/>
              <a:t>Handicapforståelser-mellem</a:t>
            </a:r>
            <a:r>
              <a:rPr lang="en-US" sz="2400" i="1" dirty="0" smtClean="0"/>
              <a:t> </a:t>
            </a:r>
            <a:r>
              <a:rPr lang="en-US" sz="2400" i="1" dirty="0" err="1" smtClean="0"/>
              <a:t>teori</a:t>
            </a:r>
            <a:r>
              <a:rPr lang="en-US" sz="2400" i="1" dirty="0" smtClean="0"/>
              <a:t>, </a:t>
            </a:r>
            <a:r>
              <a:rPr lang="en-US" sz="2400" i="1" dirty="0" err="1" smtClean="0"/>
              <a:t>erfaring</a:t>
            </a:r>
            <a:r>
              <a:rPr lang="en-US" sz="2400" i="1" dirty="0" smtClean="0"/>
              <a:t> </a:t>
            </a:r>
            <a:r>
              <a:rPr lang="en-US" sz="2400" i="1" dirty="0" err="1" smtClean="0"/>
              <a:t>og</a:t>
            </a:r>
            <a:r>
              <a:rPr lang="en-US" sz="2400" i="1" dirty="0" smtClean="0"/>
              <a:t> </a:t>
            </a:r>
            <a:r>
              <a:rPr lang="en-US" sz="2400" i="1" dirty="0" err="1" smtClean="0"/>
              <a:t>virkelighed</a:t>
            </a:r>
            <a:r>
              <a:rPr lang="en-US" sz="2400" i="1" dirty="0" smtClean="0"/>
              <a:t>. </a:t>
            </a:r>
            <a:r>
              <a:rPr lang="en-US" sz="2400" dirty="0" smtClean="0"/>
              <a:t>Copenhagen: </a:t>
            </a:r>
            <a:r>
              <a:rPr lang="en-US" sz="2400" dirty="0" err="1" smtClean="0"/>
              <a:t>Akademisk</a:t>
            </a:r>
            <a:r>
              <a:rPr lang="en-US" sz="2400" dirty="0" smtClean="0"/>
              <a:t> </a:t>
            </a:r>
            <a:r>
              <a:rPr lang="en-US" sz="2400" dirty="0" err="1" smtClean="0"/>
              <a:t>Forlag</a:t>
            </a:r>
            <a:r>
              <a:rPr lang="en-US" sz="2400" dirty="0" smtClean="0"/>
              <a:t> </a:t>
            </a:r>
          </a:p>
          <a:p>
            <a:pPr marL="0" indent="0">
              <a:buNone/>
            </a:pPr>
            <a:r>
              <a:rPr lang="en-US" sz="2400" dirty="0" smtClean="0"/>
              <a:t>(</a:t>
            </a:r>
            <a:r>
              <a:rPr lang="en-US" sz="2400" dirty="0" err="1" smtClean="0"/>
              <a:t>Octobre</a:t>
            </a:r>
            <a:r>
              <a:rPr lang="en-US" sz="2400" dirty="0" smtClean="0"/>
              <a:t> 2013)</a:t>
            </a:r>
            <a:endParaRPr lang="en-US" sz="2400" b="1" dirty="0" smtClean="0"/>
          </a:p>
          <a:p>
            <a:pPr marL="0" indent="0">
              <a:buNone/>
            </a:pPr>
            <a:endParaRPr lang="da-DK" sz="2400" i="1" dirty="0"/>
          </a:p>
        </p:txBody>
      </p:sp>
    </p:spTree>
    <p:extLst>
      <p:ext uri="{BB962C8B-B14F-4D97-AF65-F5344CB8AC3E}">
        <p14:creationId xmlns:p14="http://schemas.microsoft.com/office/powerpoint/2010/main" val="6203658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err="1" smtClean="0"/>
              <a:t>Thank</a:t>
            </a:r>
            <a:r>
              <a:rPr lang="da-DK" dirty="0" smtClean="0"/>
              <a:t> </a:t>
            </a:r>
            <a:r>
              <a:rPr lang="da-DK" dirty="0" err="1" smtClean="0"/>
              <a:t>you</a:t>
            </a:r>
            <a:endParaRPr lang="da-DK" dirty="0"/>
          </a:p>
        </p:txBody>
      </p:sp>
      <p:sp>
        <p:nvSpPr>
          <p:cNvPr id="6" name="Pladsholder til indhold 5"/>
          <p:cNvSpPr>
            <a:spLocks noGrp="1"/>
          </p:cNvSpPr>
          <p:nvPr>
            <p:ph sz="half" idx="2"/>
          </p:nvPr>
        </p:nvSpPr>
        <p:spPr/>
        <p:txBody>
          <a:bodyPr>
            <a:normAutofit/>
          </a:bodyPr>
          <a:lstStyle/>
          <a:p>
            <a:pPr marL="0" indent="0">
              <a:buNone/>
            </a:pPr>
            <a:endParaRPr lang="da-DK" dirty="0" smtClean="0"/>
          </a:p>
          <a:p>
            <a:pPr marL="0" indent="0">
              <a:buNone/>
            </a:pPr>
            <a:r>
              <a:rPr lang="da-DK" dirty="0" smtClean="0"/>
              <a:t>Anne-Merete Kissow</a:t>
            </a:r>
          </a:p>
          <a:p>
            <a:pPr marL="0" indent="0">
              <a:buNone/>
            </a:pPr>
            <a:r>
              <a:rPr lang="da-DK" dirty="0" smtClean="0"/>
              <a:t>ak@handivid.dk</a:t>
            </a:r>
          </a:p>
          <a:p>
            <a:endParaRPr lang="da-DK" dirty="0" smtClean="0"/>
          </a:p>
          <a:p>
            <a:pPr marL="0" indent="0">
              <a:buNone/>
            </a:pPr>
            <a:r>
              <a:rPr lang="da-DK" dirty="0" smtClean="0"/>
              <a:t>Danish </a:t>
            </a:r>
            <a:r>
              <a:rPr lang="da-DK" dirty="0" err="1" smtClean="0"/>
              <a:t>Disability</a:t>
            </a:r>
            <a:r>
              <a:rPr lang="da-DK" dirty="0" smtClean="0"/>
              <a:t> Sport Information Centre</a:t>
            </a:r>
          </a:p>
          <a:p>
            <a:pPr marL="0" indent="0">
              <a:buNone/>
            </a:pPr>
            <a:r>
              <a:rPr lang="da-DK" dirty="0" smtClean="0"/>
              <a:t>www.handivid.dk</a:t>
            </a:r>
          </a:p>
          <a:p>
            <a:pPr marL="0" indent="0">
              <a:buNone/>
            </a:pPr>
            <a:endParaRPr lang="da-DK" dirty="0"/>
          </a:p>
          <a:p>
            <a:pPr marL="0" indent="0">
              <a:buNone/>
            </a:pPr>
            <a:endParaRPr lang="da-DK" dirty="0"/>
          </a:p>
        </p:txBody>
      </p:sp>
      <p:sp>
        <p:nvSpPr>
          <p:cNvPr id="2" name="Plassholder for innhold 1"/>
          <p:cNvSpPr>
            <a:spLocks noGrp="1"/>
          </p:cNvSpPr>
          <p:nvPr>
            <p:ph sz="half" idx="1"/>
          </p:nvPr>
        </p:nvSpPr>
        <p:spPr/>
        <p:txBody>
          <a:bodyPr/>
          <a:lstStyle/>
          <a:p>
            <a:endParaRPr lang="nb-NO"/>
          </a:p>
        </p:txBody>
      </p:sp>
    </p:spTree>
    <p:extLst>
      <p:ext uri="{BB962C8B-B14F-4D97-AF65-F5344CB8AC3E}">
        <p14:creationId xmlns:p14="http://schemas.microsoft.com/office/powerpoint/2010/main" val="76544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err="1" smtClean="0"/>
              <a:t>What</a:t>
            </a:r>
            <a:r>
              <a:rPr lang="da-DK" dirty="0" smtClean="0"/>
              <a:t> </a:t>
            </a:r>
            <a:r>
              <a:rPr lang="da-DK" dirty="0" err="1" smtClean="0"/>
              <a:t>does</a:t>
            </a:r>
            <a:r>
              <a:rPr lang="da-DK" dirty="0" smtClean="0"/>
              <a:t> the </a:t>
            </a:r>
            <a:r>
              <a:rPr lang="da-DK" dirty="0" err="1" smtClean="0"/>
              <a:t>study</a:t>
            </a:r>
            <a:r>
              <a:rPr lang="da-DK" dirty="0" smtClean="0"/>
              <a:t> </a:t>
            </a:r>
            <a:r>
              <a:rPr lang="da-DK" dirty="0" err="1" smtClean="0"/>
              <a:t>tell</a:t>
            </a:r>
            <a:r>
              <a:rPr lang="da-DK" dirty="0" smtClean="0"/>
              <a:t> </a:t>
            </a:r>
            <a:r>
              <a:rPr lang="da-DK" dirty="0" err="1" smtClean="0"/>
              <a:t>us</a:t>
            </a:r>
            <a:r>
              <a:rPr lang="da-DK" dirty="0" smtClean="0"/>
              <a:t>?</a:t>
            </a:r>
            <a:endParaRPr lang="da-DK" dirty="0"/>
          </a:p>
        </p:txBody>
      </p:sp>
      <p:sp>
        <p:nvSpPr>
          <p:cNvPr id="3" name="Pladsholder til indhold 2"/>
          <p:cNvSpPr>
            <a:spLocks noGrp="1"/>
          </p:cNvSpPr>
          <p:nvPr>
            <p:ph idx="1"/>
          </p:nvPr>
        </p:nvSpPr>
        <p:spPr/>
        <p:txBody>
          <a:bodyPr>
            <a:normAutofit fontScale="92500"/>
          </a:bodyPr>
          <a:lstStyle/>
          <a:p>
            <a:r>
              <a:rPr lang="da-DK" dirty="0" smtClean="0"/>
              <a:t>The </a:t>
            </a:r>
            <a:r>
              <a:rPr lang="da-DK" dirty="0" err="1" smtClean="0"/>
              <a:t>athletes</a:t>
            </a:r>
            <a:r>
              <a:rPr lang="da-DK" dirty="0" smtClean="0"/>
              <a:t> </a:t>
            </a:r>
            <a:r>
              <a:rPr lang="da-DK" dirty="0" err="1" smtClean="0"/>
              <a:t>are</a:t>
            </a:r>
            <a:r>
              <a:rPr lang="da-DK" dirty="0" smtClean="0"/>
              <a:t> </a:t>
            </a:r>
            <a:r>
              <a:rPr lang="da-DK" dirty="0" err="1" smtClean="0"/>
              <a:t>active</a:t>
            </a:r>
            <a:r>
              <a:rPr lang="da-DK" dirty="0" smtClean="0"/>
              <a:t> in </a:t>
            </a:r>
            <a:r>
              <a:rPr lang="da-DK" dirty="0" err="1" smtClean="0"/>
              <a:t>many</a:t>
            </a:r>
            <a:r>
              <a:rPr lang="da-DK" dirty="0" smtClean="0"/>
              <a:t> </a:t>
            </a:r>
            <a:r>
              <a:rPr lang="da-DK" dirty="0" err="1" smtClean="0"/>
              <a:t>other</a:t>
            </a:r>
            <a:r>
              <a:rPr lang="da-DK" dirty="0" smtClean="0"/>
              <a:t> </a:t>
            </a:r>
            <a:r>
              <a:rPr lang="da-DK" dirty="0" err="1" smtClean="0"/>
              <a:t>contexts</a:t>
            </a:r>
            <a:r>
              <a:rPr lang="da-DK" dirty="0" smtClean="0"/>
              <a:t> of society </a:t>
            </a:r>
            <a:r>
              <a:rPr lang="da-DK" dirty="0" err="1" smtClean="0"/>
              <a:t>than</a:t>
            </a:r>
            <a:r>
              <a:rPr lang="da-DK" dirty="0" smtClean="0"/>
              <a:t> </a:t>
            </a:r>
            <a:r>
              <a:rPr lang="da-DK" dirty="0" err="1" smtClean="0"/>
              <a:t>only</a:t>
            </a:r>
            <a:r>
              <a:rPr lang="da-DK" dirty="0" smtClean="0"/>
              <a:t> </a:t>
            </a:r>
            <a:r>
              <a:rPr lang="da-DK" dirty="0" err="1" smtClean="0"/>
              <a:t>physical</a:t>
            </a:r>
            <a:r>
              <a:rPr lang="da-DK" dirty="0" smtClean="0"/>
              <a:t> </a:t>
            </a:r>
            <a:r>
              <a:rPr lang="da-DK" dirty="0" err="1" smtClean="0"/>
              <a:t>activity</a:t>
            </a:r>
            <a:endParaRPr lang="da-DK" dirty="0" smtClean="0"/>
          </a:p>
          <a:p>
            <a:r>
              <a:rPr lang="da-DK" dirty="0" err="1" smtClean="0"/>
              <a:t>They</a:t>
            </a:r>
            <a:r>
              <a:rPr lang="da-DK" dirty="0" smtClean="0"/>
              <a:t> </a:t>
            </a:r>
            <a:r>
              <a:rPr lang="da-DK" dirty="0" err="1" smtClean="0"/>
              <a:t>take</a:t>
            </a:r>
            <a:r>
              <a:rPr lang="da-DK" dirty="0" smtClean="0"/>
              <a:t> </a:t>
            </a:r>
            <a:r>
              <a:rPr lang="da-DK" dirty="0" err="1" smtClean="0"/>
              <a:t>experience</a:t>
            </a:r>
            <a:r>
              <a:rPr lang="da-DK" dirty="0" smtClean="0"/>
              <a:t> from </a:t>
            </a:r>
            <a:r>
              <a:rPr lang="da-DK" dirty="0" err="1" smtClean="0"/>
              <a:t>one</a:t>
            </a:r>
            <a:r>
              <a:rPr lang="da-DK" dirty="0" smtClean="0"/>
              <a:t> </a:t>
            </a:r>
            <a:r>
              <a:rPr lang="da-DK" dirty="0" err="1" smtClean="0"/>
              <a:t>context</a:t>
            </a:r>
            <a:r>
              <a:rPr lang="da-DK" dirty="0" smtClean="0"/>
              <a:t> to </a:t>
            </a:r>
            <a:r>
              <a:rPr lang="da-DK" dirty="0" err="1" smtClean="0"/>
              <a:t>another</a:t>
            </a:r>
            <a:r>
              <a:rPr lang="da-DK" dirty="0" smtClean="0"/>
              <a:t> – </a:t>
            </a:r>
            <a:r>
              <a:rPr lang="da-DK" dirty="0" err="1" smtClean="0"/>
              <a:t>also</a:t>
            </a:r>
            <a:r>
              <a:rPr lang="da-DK" dirty="0" smtClean="0"/>
              <a:t> </a:t>
            </a:r>
            <a:r>
              <a:rPr lang="da-DK" dirty="0" err="1" smtClean="0"/>
              <a:t>regarded</a:t>
            </a:r>
            <a:r>
              <a:rPr lang="da-DK" dirty="0" smtClean="0"/>
              <a:t> </a:t>
            </a:r>
            <a:r>
              <a:rPr lang="da-DK" dirty="0" err="1" smtClean="0"/>
              <a:t>through</a:t>
            </a:r>
            <a:r>
              <a:rPr lang="da-DK" dirty="0" smtClean="0"/>
              <a:t> </a:t>
            </a:r>
            <a:r>
              <a:rPr lang="da-DK" dirty="0" err="1" smtClean="0"/>
              <a:t>their</a:t>
            </a:r>
            <a:r>
              <a:rPr lang="da-DK" dirty="0" smtClean="0"/>
              <a:t> </a:t>
            </a:r>
            <a:r>
              <a:rPr lang="da-DK" dirty="0" err="1" smtClean="0"/>
              <a:t>life</a:t>
            </a:r>
            <a:r>
              <a:rPr lang="da-DK" dirty="0" smtClean="0"/>
              <a:t> span</a:t>
            </a:r>
          </a:p>
          <a:p>
            <a:r>
              <a:rPr lang="da-DK" dirty="0" smtClean="0"/>
              <a:t>Participation in </a:t>
            </a:r>
            <a:r>
              <a:rPr lang="da-DK" dirty="0" err="1" smtClean="0"/>
              <a:t>one</a:t>
            </a:r>
            <a:r>
              <a:rPr lang="da-DK" dirty="0" smtClean="0"/>
              <a:t> </a:t>
            </a:r>
            <a:r>
              <a:rPr lang="da-DK" dirty="0" err="1" smtClean="0"/>
              <a:t>context</a:t>
            </a:r>
            <a:r>
              <a:rPr lang="da-DK" dirty="0" smtClean="0"/>
              <a:t> </a:t>
            </a:r>
            <a:r>
              <a:rPr lang="da-DK" dirty="0" err="1" smtClean="0"/>
              <a:t>encourage</a:t>
            </a:r>
            <a:r>
              <a:rPr lang="da-DK" dirty="0" smtClean="0"/>
              <a:t> participation in </a:t>
            </a:r>
            <a:r>
              <a:rPr lang="da-DK" dirty="0" err="1" smtClean="0"/>
              <a:t>other</a:t>
            </a:r>
            <a:r>
              <a:rPr lang="da-DK" dirty="0" smtClean="0"/>
              <a:t> </a:t>
            </a:r>
            <a:r>
              <a:rPr lang="da-DK" dirty="0" err="1" smtClean="0"/>
              <a:t>contexts</a:t>
            </a:r>
            <a:endParaRPr lang="da-DK" dirty="0" smtClean="0"/>
          </a:p>
          <a:p>
            <a:r>
              <a:rPr lang="da-DK" dirty="0" smtClean="0"/>
              <a:t>The </a:t>
            </a:r>
            <a:r>
              <a:rPr lang="da-DK" dirty="0" err="1" smtClean="0"/>
              <a:t>context</a:t>
            </a:r>
            <a:r>
              <a:rPr lang="da-DK" dirty="0" smtClean="0"/>
              <a:t> of </a:t>
            </a:r>
            <a:r>
              <a:rPr lang="da-DK" dirty="0" err="1" smtClean="0"/>
              <a:t>physical</a:t>
            </a:r>
            <a:r>
              <a:rPr lang="da-DK" dirty="0" smtClean="0"/>
              <a:t> </a:t>
            </a:r>
            <a:r>
              <a:rPr lang="da-DK" dirty="0" err="1" smtClean="0"/>
              <a:t>activity</a:t>
            </a:r>
            <a:r>
              <a:rPr lang="da-DK" dirty="0" smtClean="0"/>
              <a:t> provides options to </a:t>
            </a:r>
            <a:r>
              <a:rPr lang="da-DK" dirty="0" err="1" smtClean="0"/>
              <a:t>develop</a:t>
            </a:r>
            <a:r>
              <a:rPr lang="da-DK" dirty="0" smtClean="0"/>
              <a:t> </a:t>
            </a:r>
            <a:r>
              <a:rPr lang="da-DK" dirty="0" err="1" smtClean="0"/>
              <a:t>abilities</a:t>
            </a:r>
            <a:r>
              <a:rPr lang="da-DK" dirty="0" smtClean="0"/>
              <a:t> </a:t>
            </a:r>
            <a:r>
              <a:rPr lang="da-DK" dirty="0" err="1" smtClean="0"/>
              <a:t>which</a:t>
            </a:r>
            <a:r>
              <a:rPr lang="da-DK" dirty="0" smtClean="0"/>
              <a:t> </a:t>
            </a:r>
            <a:r>
              <a:rPr lang="da-DK" dirty="0" err="1" smtClean="0"/>
              <a:t>can</a:t>
            </a:r>
            <a:r>
              <a:rPr lang="da-DK" dirty="0" smtClean="0"/>
              <a:t> </a:t>
            </a:r>
            <a:r>
              <a:rPr lang="da-DK" dirty="0" err="1" smtClean="0"/>
              <a:t>be</a:t>
            </a:r>
            <a:r>
              <a:rPr lang="da-DK" dirty="0" smtClean="0"/>
              <a:t> </a:t>
            </a:r>
            <a:r>
              <a:rPr lang="da-DK" dirty="0" err="1" smtClean="0"/>
              <a:t>transformed</a:t>
            </a:r>
            <a:r>
              <a:rPr lang="da-DK" dirty="0" smtClean="0"/>
              <a:t> </a:t>
            </a:r>
            <a:r>
              <a:rPr lang="da-DK" dirty="0" err="1" smtClean="0"/>
              <a:t>into</a:t>
            </a:r>
            <a:r>
              <a:rPr lang="da-DK" dirty="0" smtClean="0"/>
              <a:t> </a:t>
            </a:r>
            <a:r>
              <a:rPr lang="da-DK" dirty="0" err="1" smtClean="0"/>
              <a:t>other</a:t>
            </a:r>
            <a:r>
              <a:rPr lang="da-DK" dirty="0" smtClean="0"/>
              <a:t> </a:t>
            </a:r>
            <a:r>
              <a:rPr lang="da-DK" dirty="0" err="1" smtClean="0"/>
              <a:t>contexts</a:t>
            </a:r>
            <a:endParaRPr lang="da-DK" dirty="0" smtClean="0"/>
          </a:p>
          <a:p>
            <a:endParaRPr lang="da-DK" dirty="0" smtClean="0"/>
          </a:p>
          <a:p>
            <a:pPr marL="0" indent="0">
              <a:buNone/>
            </a:pPr>
            <a:endParaRPr lang="da-DK" dirty="0"/>
          </a:p>
          <a:p>
            <a:pPr marL="0" indent="0">
              <a:buNone/>
            </a:pPr>
            <a:endParaRPr lang="da-DK" dirty="0"/>
          </a:p>
          <a:p>
            <a:pPr marL="0" indent="0">
              <a:buNone/>
            </a:pPr>
            <a:endParaRPr lang="da-DK" dirty="0"/>
          </a:p>
          <a:p>
            <a:endParaRPr lang="da-DK" dirty="0"/>
          </a:p>
        </p:txBody>
      </p:sp>
    </p:spTree>
    <p:extLst>
      <p:ext uri="{BB962C8B-B14F-4D97-AF65-F5344CB8AC3E}">
        <p14:creationId xmlns:p14="http://schemas.microsoft.com/office/powerpoint/2010/main" val="4184233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4294967295"/>
          </p:nvPr>
        </p:nvSpPr>
        <p:spPr>
          <a:xfrm>
            <a:off x="323528" y="1124744"/>
            <a:ext cx="8568952" cy="4525963"/>
          </a:xfrm>
        </p:spPr>
        <p:txBody>
          <a:bodyPr>
            <a:normAutofit fontScale="92500" lnSpcReduction="20000"/>
          </a:bodyPr>
          <a:lstStyle/>
          <a:p>
            <a:r>
              <a:rPr lang="da-DK" dirty="0" smtClean="0"/>
              <a:t>Persons </a:t>
            </a:r>
            <a:r>
              <a:rPr lang="da-DK" dirty="0" err="1" smtClean="0"/>
              <a:t>showing</a:t>
            </a:r>
            <a:r>
              <a:rPr lang="da-DK" dirty="0" smtClean="0"/>
              <a:t> themselves as </a:t>
            </a:r>
            <a:r>
              <a:rPr lang="da-DK" dirty="0" err="1" smtClean="0"/>
              <a:t>active</a:t>
            </a:r>
            <a:r>
              <a:rPr lang="da-DK" dirty="0" smtClean="0"/>
              <a:t> </a:t>
            </a:r>
            <a:r>
              <a:rPr lang="da-DK" dirty="0" err="1" smtClean="0"/>
              <a:t>people</a:t>
            </a:r>
            <a:r>
              <a:rPr lang="da-DK" dirty="0" smtClean="0"/>
              <a:t> open </a:t>
            </a:r>
            <a:r>
              <a:rPr lang="da-DK" dirty="0" err="1" smtClean="0"/>
              <a:t>doors</a:t>
            </a:r>
            <a:r>
              <a:rPr lang="da-DK" dirty="0" smtClean="0"/>
              <a:t> </a:t>
            </a:r>
            <a:r>
              <a:rPr lang="da-DK" dirty="0" err="1" smtClean="0"/>
              <a:t>while</a:t>
            </a:r>
            <a:r>
              <a:rPr lang="da-DK" dirty="0" smtClean="0"/>
              <a:t> </a:t>
            </a:r>
            <a:r>
              <a:rPr lang="da-DK" dirty="0" err="1" smtClean="0"/>
              <a:t>they</a:t>
            </a:r>
            <a:r>
              <a:rPr lang="da-DK" dirty="0" smtClean="0"/>
              <a:t> </a:t>
            </a:r>
            <a:r>
              <a:rPr lang="da-DK" dirty="0" err="1" smtClean="0"/>
              <a:t>become</a:t>
            </a:r>
            <a:r>
              <a:rPr lang="da-DK" dirty="0" smtClean="0"/>
              <a:t> visible for </a:t>
            </a:r>
            <a:r>
              <a:rPr lang="da-DK" dirty="0" err="1" smtClean="0"/>
              <a:t>others</a:t>
            </a:r>
            <a:r>
              <a:rPr lang="da-DK" dirty="0" smtClean="0"/>
              <a:t> as a ressource in the </a:t>
            </a:r>
            <a:r>
              <a:rPr lang="da-DK" dirty="0" err="1" smtClean="0"/>
              <a:t>community</a:t>
            </a:r>
            <a:r>
              <a:rPr lang="da-DK" dirty="0"/>
              <a:t>.</a:t>
            </a:r>
          </a:p>
          <a:p>
            <a:r>
              <a:rPr lang="da-DK" dirty="0" smtClean="0"/>
              <a:t>Participation </a:t>
            </a:r>
            <a:r>
              <a:rPr lang="da-DK" dirty="0" err="1" smtClean="0"/>
              <a:t>depends</a:t>
            </a:r>
            <a:r>
              <a:rPr lang="da-DK" dirty="0" smtClean="0"/>
              <a:t> on the </a:t>
            </a:r>
            <a:r>
              <a:rPr lang="da-DK" dirty="0" err="1" smtClean="0"/>
              <a:t>readiness</a:t>
            </a:r>
            <a:r>
              <a:rPr lang="da-DK" dirty="0" smtClean="0"/>
              <a:t> of the social </a:t>
            </a:r>
            <a:r>
              <a:rPr lang="da-DK" dirty="0" err="1" smtClean="0"/>
              <a:t>community</a:t>
            </a:r>
            <a:r>
              <a:rPr lang="da-DK" dirty="0" smtClean="0"/>
              <a:t> to </a:t>
            </a:r>
            <a:r>
              <a:rPr lang="da-DK" dirty="0" err="1" smtClean="0"/>
              <a:t>make</a:t>
            </a:r>
            <a:r>
              <a:rPr lang="da-DK" dirty="0" smtClean="0"/>
              <a:t> an </a:t>
            </a:r>
            <a:r>
              <a:rPr lang="da-DK" dirty="0" err="1" smtClean="0"/>
              <a:t>effort</a:t>
            </a:r>
            <a:r>
              <a:rPr lang="da-DK" dirty="0" smtClean="0"/>
              <a:t>, so </a:t>
            </a:r>
            <a:r>
              <a:rPr lang="da-DK" dirty="0" err="1" smtClean="0"/>
              <a:t>that</a:t>
            </a:r>
            <a:r>
              <a:rPr lang="da-DK" dirty="0" smtClean="0"/>
              <a:t> the person </a:t>
            </a:r>
            <a:r>
              <a:rPr lang="da-DK" dirty="0" err="1" smtClean="0"/>
              <a:t>can</a:t>
            </a:r>
            <a:r>
              <a:rPr lang="da-DK" dirty="0" smtClean="0"/>
              <a:t> </a:t>
            </a:r>
            <a:r>
              <a:rPr lang="da-DK" dirty="0" err="1" smtClean="0"/>
              <a:t>make</a:t>
            </a:r>
            <a:r>
              <a:rPr lang="da-DK" dirty="0" smtClean="0"/>
              <a:t> </a:t>
            </a:r>
            <a:r>
              <a:rPr lang="da-DK" dirty="0" err="1" smtClean="0"/>
              <a:t>use</a:t>
            </a:r>
            <a:r>
              <a:rPr lang="da-DK" dirty="0" smtClean="0"/>
              <a:t> of his/her </a:t>
            </a:r>
            <a:r>
              <a:rPr lang="da-DK" dirty="0" err="1" smtClean="0"/>
              <a:t>abilities</a:t>
            </a:r>
            <a:r>
              <a:rPr lang="da-DK" dirty="0" smtClean="0"/>
              <a:t> in the </a:t>
            </a:r>
            <a:r>
              <a:rPr lang="da-DK" dirty="0" err="1" smtClean="0"/>
              <a:t>actual</a:t>
            </a:r>
            <a:r>
              <a:rPr lang="da-DK" dirty="0" smtClean="0"/>
              <a:t> </a:t>
            </a:r>
            <a:r>
              <a:rPr lang="da-DK" dirty="0" err="1" smtClean="0"/>
              <a:t>context</a:t>
            </a:r>
            <a:r>
              <a:rPr lang="da-DK" dirty="0" smtClean="0"/>
              <a:t> from his/her </a:t>
            </a:r>
            <a:r>
              <a:rPr lang="da-DK" dirty="0" err="1" smtClean="0"/>
              <a:t>actual</a:t>
            </a:r>
            <a:r>
              <a:rPr lang="da-DK" dirty="0" smtClean="0"/>
              <a:t> position in relation to the </a:t>
            </a:r>
            <a:r>
              <a:rPr lang="da-DK" dirty="0" err="1" smtClean="0"/>
              <a:t>common</a:t>
            </a:r>
            <a:r>
              <a:rPr lang="da-DK" dirty="0" smtClean="0"/>
              <a:t> </a:t>
            </a:r>
            <a:r>
              <a:rPr lang="da-DK" dirty="0" err="1" smtClean="0"/>
              <a:t>cause</a:t>
            </a:r>
            <a:r>
              <a:rPr lang="da-DK" dirty="0" smtClean="0"/>
              <a:t>.</a:t>
            </a:r>
            <a:endParaRPr lang="da-DK" dirty="0"/>
          </a:p>
          <a:p>
            <a:pPr lvl="0"/>
            <a:r>
              <a:rPr lang="da-DK" dirty="0" smtClean="0"/>
              <a:t>In </a:t>
            </a:r>
            <a:r>
              <a:rPr lang="da-DK" dirty="0" err="1" smtClean="0"/>
              <a:t>physical</a:t>
            </a:r>
            <a:r>
              <a:rPr lang="da-DK" dirty="0" smtClean="0"/>
              <a:t> </a:t>
            </a:r>
            <a:r>
              <a:rPr lang="da-DK" dirty="0" err="1" smtClean="0"/>
              <a:t>activity</a:t>
            </a:r>
            <a:r>
              <a:rPr lang="da-DK" dirty="0" smtClean="0"/>
              <a:t> </a:t>
            </a:r>
            <a:r>
              <a:rPr lang="da-DK" dirty="0" err="1" smtClean="0"/>
              <a:t>he</a:t>
            </a:r>
            <a:r>
              <a:rPr lang="da-DK" dirty="0" smtClean="0"/>
              <a:t> person </a:t>
            </a:r>
            <a:r>
              <a:rPr lang="da-DK" dirty="0" err="1" smtClean="0"/>
              <a:t>may</a:t>
            </a:r>
            <a:r>
              <a:rPr lang="da-DK" dirty="0" smtClean="0"/>
              <a:t> ’</a:t>
            </a:r>
            <a:r>
              <a:rPr lang="da-DK" dirty="0" err="1" smtClean="0"/>
              <a:t>forget</a:t>
            </a:r>
            <a:r>
              <a:rPr lang="da-DK" dirty="0" smtClean="0"/>
              <a:t> the </a:t>
            </a:r>
            <a:r>
              <a:rPr lang="da-DK" dirty="0" err="1" smtClean="0"/>
              <a:t>body</a:t>
            </a:r>
            <a:r>
              <a:rPr lang="da-DK" dirty="0" smtClean="0"/>
              <a:t>’, </a:t>
            </a:r>
            <a:r>
              <a:rPr lang="da-DK" dirty="0" err="1" smtClean="0"/>
              <a:t>thus</a:t>
            </a:r>
            <a:r>
              <a:rPr lang="da-DK" dirty="0" smtClean="0"/>
              <a:t> </a:t>
            </a:r>
            <a:r>
              <a:rPr lang="da-DK" dirty="0" err="1" smtClean="0"/>
              <a:t>directing</a:t>
            </a:r>
            <a:r>
              <a:rPr lang="da-DK" dirty="0" smtClean="0"/>
              <a:t> </a:t>
            </a:r>
            <a:r>
              <a:rPr lang="da-DK" dirty="0" err="1" smtClean="0"/>
              <a:t>awareness</a:t>
            </a:r>
            <a:r>
              <a:rPr lang="da-DK" dirty="0" smtClean="0"/>
              <a:t> </a:t>
            </a:r>
            <a:r>
              <a:rPr lang="da-DK" dirty="0" err="1" smtClean="0"/>
              <a:t>towards</a:t>
            </a:r>
            <a:r>
              <a:rPr lang="da-DK" dirty="0" smtClean="0"/>
              <a:t> the </a:t>
            </a:r>
            <a:r>
              <a:rPr lang="da-DK" dirty="0" err="1" smtClean="0"/>
              <a:t>surrounding</a:t>
            </a:r>
            <a:r>
              <a:rPr lang="da-DK" dirty="0" smtClean="0"/>
              <a:t> </a:t>
            </a:r>
            <a:r>
              <a:rPr lang="da-DK" dirty="0" err="1" smtClean="0"/>
              <a:t>world</a:t>
            </a:r>
            <a:r>
              <a:rPr lang="da-DK" dirty="0" smtClean="0"/>
              <a:t>. </a:t>
            </a:r>
            <a:endParaRPr lang="da-DK" dirty="0"/>
          </a:p>
          <a:p>
            <a:pPr marL="114300" indent="0">
              <a:buNone/>
            </a:pPr>
            <a:endParaRPr lang="da-DK" dirty="0"/>
          </a:p>
          <a:p>
            <a:endParaRPr lang="da-DK" dirty="0"/>
          </a:p>
        </p:txBody>
      </p:sp>
    </p:spTree>
    <p:extLst>
      <p:ext uri="{BB962C8B-B14F-4D97-AF65-F5344CB8AC3E}">
        <p14:creationId xmlns:p14="http://schemas.microsoft.com/office/powerpoint/2010/main" val="1045161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Research </a:t>
            </a:r>
            <a:r>
              <a:rPr lang="da-DK" dirty="0" err="1" smtClean="0"/>
              <a:t>Questions</a:t>
            </a:r>
            <a:endParaRPr lang="da-DK" dirty="0"/>
          </a:p>
        </p:txBody>
      </p:sp>
      <p:sp>
        <p:nvSpPr>
          <p:cNvPr id="3" name="Pladsholder til indhold 2"/>
          <p:cNvSpPr>
            <a:spLocks noGrp="1"/>
          </p:cNvSpPr>
          <p:nvPr>
            <p:ph idx="1"/>
          </p:nvPr>
        </p:nvSpPr>
        <p:spPr/>
        <p:txBody>
          <a:bodyPr/>
          <a:lstStyle/>
          <a:p>
            <a:endParaRPr lang="da-DK" dirty="0" smtClean="0"/>
          </a:p>
          <a:p>
            <a:r>
              <a:rPr lang="da-DK" dirty="0" smtClean="0"/>
              <a:t>How is the relation </a:t>
            </a:r>
            <a:r>
              <a:rPr lang="da-DK" dirty="0" err="1" smtClean="0"/>
              <a:t>between</a:t>
            </a:r>
            <a:r>
              <a:rPr lang="da-DK" dirty="0" smtClean="0"/>
              <a:t> participation in </a:t>
            </a:r>
            <a:r>
              <a:rPr lang="da-DK" dirty="0" err="1" smtClean="0"/>
              <a:t>physical</a:t>
            </a:r>
            <a:r>
              <a:rPr lang="da-DK" dirty="0" smtClean="0"/>
              <a:t> </a:t>
            </a:r>
            <a:r>
              <a:rPr lang="da-DK" dirty="0" err="1" smtClean="0"/>
              <a:t>activity</a:t>
            </a:r>
            <a:r>
              <a:rPr lang="da-DK" dirty="0"/>
              <a:t> </a:t>
            </a:r>
            <a:r>
              <a:rPr lang="da-DK" dirty="0" smtClean="0"/>
              <a:t>and </a:t>
            </a:r>
            <a:r>
              <a:rPr lang="da-DK" dirty="0" err="1" smtClean="0"/>
              <a:t>everyday</a:t>
            </a:r>
            <a:r>
              <a:rPr lang="da-DK" dirty="0" smtClean="0"/>
              <a:t> </a:t>
            </a:r>
            <a:r>
              <a:rPr lang="da-DK" dirty="0" err="1" smtClean="0"/>
              <a:t>life</a:t>
            </a:r>
            <a:r>
              <a:rPr lang="da-DK" dirty="0" smtClean="0"/>
              <a:t> of </a:t>
            </a:r>
            <a:r>
              <a:rPr lang="da-DK" dirty="0" err="1" smtClean="0"/>
              <a:t>people</a:t>
            </a:r>
            <a:r>
              <a:rPr lang="da-DK" dirty="0" smtClean="0"/>
              <a:t> with </a:t>
            </a:r>
            <a:r>
              <a:rPr lang="da-DK" dirty="0" err="1" smtClean="0"/>
              <a:t>disabilities</a:t>
            </a:r>
            <a:r>
              <a:rPr lang="da-DK" dirty="0" smtClean="0"/>
              <a:t>?</a:t>
            </a:r>
            <a:endParaRPr lang="da-DK" dirty="0"/>
          </a:p>
          <a:p>
            <a:r>
              <a:rPr lang="da-DK" dirty="0" smtClean="0"/>
              <a:t>How do </a:t>
            </a:r>
            <a:r>
              <a:rPr lang="da-DK" dirty="0" err="1" smtClean="0"/>
              <a:t>people</a:t>
            </a:r>
            <a:r>
              <a:rPr lang="da-DK" dirty="0" smtClean="0"/>
              <a:t> with a </a:t>
            </a:r>
            <a:r>
              <a:rPr lang="da-DK" dirty="0" err="1" smtClean="0"/>
              <a:t>physical</a:t>
            </a:r>
            <a:r>
              <a:rPr lang="da-DK" dirty="0" smtClean="0"/>
              <a:t> </a:t>
            </a:r>
            <a:r>
              <a:rPr lang="da-DK" dirty="0" err="1" smtClean="0"/>
              <a:t>disability</a:t>
            </a:r>
            <a:r>
              <a:rPr lang="da-DK" dirty="0" smtClean="0"/>
              <a:t> </a:t>
            </a:r>
            <a:r>
              <a:rPr lang="da-DK" dirty="0" err="1" smtClean="0"/>
              <a:t>experience</a:t>
            </a:r>
            <a:r>
              <a:rPr lang="da-DK" dirty="0" smtClean="0"/>
              <a:t> the </a:t>
            </a:r>
            <a:r>
              <a:rPr lang="da-DK" dirty="0" err="1" smtClean="0"/>
              <a:t>significance</a:t>
            </a:r>
            <a:r>
              <a:rPr lang="da-DK" dirty="0"/>
              <a:t> </a:t>
            </a:r>
            <a:r>
              <a:rPr lang="da-DK" dirty="0" smtClean="0"/>
              <a:t>/ </a:t>
            </a:r>
            <a:r>
              <a:rPr lang="da-DK" dirty="0" err="1" smtClean="0"/>
              <a:t>meaning</a:t>
            </a:r>
            <a:r>
              <a:rPr lang="da-DK" dirty="0" smtClean="0"/>
              <a:t> of </a:t>
            </a:r>
            <a:r>
              <a:rPr lang="da-DK" dirty="0" err="1" smtClean="0"/>
              <a:t>participating</a:t>
            </a:r>
            <a:r>
              <a:rPr lang="da-DK" dirty="0"/>
              <a:t> in </a:t>
            </a:r>
            <a:r>
              <a:rPr lang="da-DK" dirty="0" err="1"/>
              <a:t>physical</a:t>
            </a:r>
            <a:r>
              <a:rPr lang="da-DK" dirty="0"/>
              <a:t> </a:t>
            </a:r>
            <a:r>
              <a:rPr lang="da-DK" dirty="0" err="1" smtClean="0"/>
              <a:t>activity</a:t>
            </a:r>
            <a:r>
              <a:rPr lang="da-DK" dirty="0" smtClean="0"/>
              <a:t> in relation to </a:t>
            </a:r>
            <a:r>
              <a:rPr lang="da-DK" dirty="0" err="1" smtClean="0"/>
              <a:t>their</a:t>
            </a:r>
            <a:r>
              <a:rPr lang="da-DK" dirty="0" smtClean="0"/>
              <a:t> </a:t>
            </a:r>
            <a:r>
              <a:rPr lang="da-DK" dirty="0" err="1" smtClean="0"/>
              <a:t>everyday</a:t>
            </a:r>
            <a:r>
              <a:rPr lang="da-DK" dirty="0" smtClean="0"/>
              <a:t> </a:t>
            </a:r>
            <a:r>
              <a:rPr lang="da-DK" dirty="0" err="1" smtClean="0"/>
              <a:t>life</a:t>
            </a:r>
            <a:r>
              <a:rPr lang="da-DK" dirty="0" smtClean="0"/>
              <a:t>?</a:t>
            </a:r>
            <a:endParaRPr lang="da-DK" dirty="0"/>
          </a:p>
        </p:txBody>
      </p:sp>
    </p:spTree>
    <p:extLst>
      <p:ext uri="{BB962C8B-B14F-4D97-AF65-F5344CB8AC3E}">
        <p14:creationId xmlns:p14="http://schemas.microsoft.com/office/powerpoint/2010/main" val="2632770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Background: </a:t>
            </a:r>
            <a:r>
              <a:rPr lang="da-DK" dirty="0" err="1" smtClean="0"/>
              <a:t>Disability</a:t>
            </a:r>
            <a:r>
              <a:rPr lang="da-DK" dirty="0" smtClean="0"/>
              <a:t> and participation</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a:t>People with </a:t>
            </a:r>
            <a:r>
              <a:rPr lang="da-DK" dirty="0" err="1"/>
              <a:t>disabilities</a:t>
            </a:r>
            <a:r>
              <a:rPr lang="da-DK" dirty="0"/>
              <a:t> </a:t>
            </a:r>
            <a:r>
              <a:rPr lang="da-DK" dirty="0" err="1"/>
              <a:t>participate</a:t>
            </a:r>
            <a:r>
              <a:rPr lang="da-DK" dirty="0"/>
              <a:t> to a </a:t>
            </a:r>
            <a:r>
              <a:rPr lang="da-DK" dirty="0" err="1"/>
              <a:t>lesser</a:t>
            </a:r>
            <a:r>
              <a:rPr lang="da-DK" dirty="0"/>
              <a:t> </a:t>
            </a:r>
            <a:r>
              <a:rPr lang="da-DK" dirty="0" err="1"/>
              <a:t>extend</a:t>
            </a:r>
            <a:r>
              <a:rPr lang="da-DK" dirty="0"/>
              <a:t> in society </a:t>
            </a:r>
            <a:r>
              <a:rPr lang="da-DK" dirty="0" err="1"/>
              <a:t>than</a:t>
            </a:r>
            <a:r>
              <a:rPr lang="da-DK" dirty="0"/>
              <a:t> </a:t>
            </a:r>
            <a:r>
              <a:rPr lang="da-DK" dirty="0" err="1"/>
              <a:t>other</a:t>
            </a:r>
            <a:r>
              <a:rPr lang="da-DK" dirty="0"/>
              <a:t> </a:t>
            </a:r>
            <a:r>
              <a:rPr lang="da-DK" dirty="0" err="1"/>
              <a:t>people</a:t>
            </a:r>
            <a:endParaRPr lang="da-DK" dirty="0"/>
          </a:p>
          <a:p>
            <a:r>
              <a:rPr lang="da-DK" dirty="0"/>
              <a:t>Social </a:t>
            </a:r>
            <a:r>
              <a:rPr lang="da-DK" dirty="0" err="1"/>
              <a:t>network</a:t>
            </a:r>
            <a:r>
              <a:rPr lang="da-DK" dirty="0"/>
              <a:t> </a:t>
            </a:r>
            <a:r>
              <a:rPr lang="da-DK" dirty="0" err="1"/>
              <a:t>limited</a:t>
            </a:r>
            <a:endParaRPr lang="da-DK" dirty="0"/>
          </a:p>
          <a:p>
            <a:r>
              <a:rPr lang="da-DK" dirty="0" err="1"/>
              <a:t>Feeling</a:t>
            </a:r>
            <a:r>
              <a:rPr lang="da-DK" dirty="0"/>
              <a:t> </a:t>
            </a:r>
            <a:r>
              <a:rPr lang="da-DK" dirty="0" err="1"/>
              <a:t>devaluated</a:t>
            </a:r>
            <a:r>
              <a:rPr lang="da-DK" dirty="0"/>
              <a:t> as human </a:t>
            </a:r>
            <a:r>
              <a:rPr lang="da-DK" dirty="0" err="1"/>
              <a:t>beings</a:t>
            </a:r>
            <a:endParaRPr lang="da-DK" dirty="0"/>
          </a:p>
          <a:p>
            <a:r>
              <a:rPr lang="da-DK" dirty="0" err="1"/>
              <a:t>Internalise</a:t>
            </a:r>
            <a:r>
              <a:rPr lang="da-DK" dirty="0"/>
              <a:t> negative attitudes from society</a:t>
            </a:r>
          </a:p>
          <a:p>
            <a:r>
              <a:rPr lang="da-DK" dirty="0" err="1"/>
              <a:t>Barriers</a:t>
            </a:r>
            <a:r>
              <a:rPr lang="da-DK" dirty="0"/>
              <a:t> in society hinder participation in social </a:t>
            </a:r>
            <a:r>
              <a:rPr lang="da-DK" dirty="0" err="1"/>
              <a:t>communities</a:t>
            </a:r>
            <a:endParaRPr lang="da-DK" dirty="0"/>
          </a:p>
          <a:p>
            <a:r>
              <a:rPr lang="da-DK" dirty="0" err="1"/>
              <a:t>Unimployed</a:t>
            </a:r>
            <a:r>
              <a:rPr lang="da-DK" dirty="0"/>
              <a:t> more </a:t>
            </a:r>
            <a:r>
              <a:rPr lang="da-DK" dirty="0" err="1"/>
              <a:t>often</a:t>
            </a:r>
            <a:r>
              <a:rPr lang="da-DK" dirty="0"/>
              <a:t> </a:t>
            </a:r>
            <a:r>
              <a:rPr lang="da-DK" dirty="0" err="1"/>
              <a:t>than</a:t>
            </a:r>
            <a:r>
              <a:rPr lang="da-DK" dirty="0"/>
              <a:t> not-</a:t>
            </a:r>
            <a:r>
              <a:rPr lang="da-DK" dirty="0" err="1"/>
              <a:t>disabled</a:t>
            </a:r>
            <a:endParaRPr lang="da-DK" dirty="0"/>
          </a:p>
          <a:p>
            <a:r>
              <a:rPr lang="da-DK" dirty="0" err="1"/>
              <a:t>Few</a:t>
            </a:r>
            <a:r>
              <a:rPr lang="da-DK" dirty="0"/>
              <a:t> </a:t>
            </a:r>
            <a:r>
              <a:rPr lang="da-DK" dirty="0" err="1"/>
              <a:t>are</a:t>
            </a:r>
            <a:r>
              <a:rPr lang="da-DK" dirty="0"/>
              <a:t> </a:t>
            </a:r>
            <a:r>
              <a:rPr lang="da-DK" dirty="0" err="1"/>
              <a:t>members</a:t>
            </a:r>
            <a:r>
              <a:rPr lang="da-DK" dirty="0"/>
              <a:t> of leisure time </a:t>
            </a:r>
            <a:r>
              <a:rPr lang="da-DK" dirty="0" err="1"/>
              <a:t>activity</a:t>
            </a:r>
            <a:r>
              <a:rPr lang="da-DK" dirty="0"/>
              <a:t> </a:t>
            </a:r>
            <a:r>
              <a:rPr lang="da-DK" dirty="0" err="1"/>
              <a:t>clubs</a:t>
            </a:r>
            <a:endParaRPr lang="da-DK" dirty="0"/>
          </a:p>
          <a:p>
            <a:endParaRPr lang="da-DK" dirty="0"/>
          </a:p>
        </p:txBody>
      </p:sp>
    </p:spTree>
    <p:extLst>
      <p:ext uri="{BB962C8B-B14F-4D97-AF65-F5344CB8AC3E}">
        <p14:creationId xmlns:p14="http://schemas.microsoft.com/office/powerpoint/2010/main" val="3465004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Review</a:t>
            </a:r>
            <a:r>
              <a:rPr lang="da-DK" dirty="0" smtClean="0"/>
              <a:t> of the </a:t>
            </a:r>
            <a:r>
              <a:rPr lang="da-DK" dirty="0" err="1" smtClean="0"/>
              <a:t>literature</a:t>
            </a:r>
            <a:endParaRPr lang="da-DK" dirty="0"/>
          </a:p>
        </p:txBody>
      </p:sp>
      <p:sp>
        <p:nvSpPr>
          <p:cNvPr id="3" name="Pladsholder til indhold 2"/>
          <p:cNvSpPr>
            <a:spLocks noGrp="1"/>
          </p:cNvSpPr>
          <p:nvPr>
            <p:ph idx="1"/>
          </p:nvPr>
        </p:nvSpPr>
        <p:spPr/>
        <p:txBody>
          <a:bodyPr>
            <a:normAutofit fontScale="85000" lnSpcReduction="20000"/>
          </a:bodyPr>
          <a:lstStyle/>
          <a:p>
            <a:r>
              <a:rPr lang="en-GB" dirty="0" smtClean="0"/>
              <a:t>No </a:t>
            </a:r>
            <a:r>
              <a:rPr lang="en-GB" dirty="0"/>
              <a:t>studies are found that directly investigate the experienced impact of participation in physical activity to the everyday life of people with physical disabilities. </a:t>
            </a:r>
          </a:p>
          <a:p>
            <a:r>
              <a:rPr lang="en-GB" dirty="0" smtClean="0"/>
              <a:t>Most studies use interviews only, but this method seems not </a:t>
            </a:r>
            <a:r>
              <a:rPr lang="en-GB" dirty="0"/>
              <a:t>sufficient to elucidate the question</a:t>
            </a:r>
          </a:p>
          <a:p>
            <a:r>
              <a:rPr lang="en-GB" dirty="0"/>
              <a:t>We must also look into the practices of everyday </a:t>
            </a:r>
            <a:r>
              <a:rPr lang="en-GB" dirty="0" smtClean="0"/>
              <a:t>life and do observations</a:t>
            </a:r>
            <a:r>
              <a:rPr lang="en-GB" dirty="0"/>
              <a:t>.</a:t>
            </a:r>
            <a:endParaRPr lang="da-DK" dirty="0"/>
          </a:p>
          <a:p>
            <a:pPr marL="0" indent="0">
              <a:buNone/>
            </a:pPr>
            <a:endParaRPr lang="en-US" sz="2800" b="1" dirty="0" smtClean="0"/>
          </a:p>
          <a:p>
            <a:pPr marL="0" indent="0">
              <a:buNone/>
            </a:pPr>
            <a:endParaRPr lang="en-US" sz="2800" b="1" dirty="0"/>
          </a:p>
          <a:p>
            <a:pPr marL="0" indent="0">
              <a:buNone/>
            </a:pPr>
            <a:r>
              <a:rPr lang="en-US" sz="2800" b="1" dirty="0" smtClean="0"/>
              <a:t>’Participation </a:t>
            </a:r>
            <a:r>
              <a:rPr lang="en-US" sz="2800" b="1" dirty="0"/>
              <a:t>in physical activity and everyday life of people with physical disabilities: A review of the literature.’</a:t>
            </a:r>
          </a:p>
          <a:p>
            <a:pPr marL="0" indent="0">
              <a:buNone/>
            </a:pPr>
            <a:r>
              <a:rPr lang="da-DK" sz="2800" i="1" dirty="0"/>
              <a:t>Scandinavian Journal of </a:t>
            </a:r>
            <a:r>
              <a:rPr lang="da-DK" sz="2800" i="1" dirty="0" err="1"/>
              <a:t>Disability</a:t>
            </a:r>
            <a:r>
              <a:rPr lang="da-DK" sz="2800" i="1" dirty="0"/>
              <a:t> Research </a:t>
            </a:r>
            <a:r>
              <a:rPr lang="da-DK" sz="2800" i="1" dirty="0" smtClean="0"/>
              <a:t>2013</a:t>
            </a:r>
            <a:r>
              <a:rPr lang="da-DK" i="1" dirty="0" smtClean="0"/>
              <a:t>.</a:t>
            </a:r>
            <a:endParaRPr lang="da-DK" i="1" dirty="0"/>
          </a:p>
          <a:p>
            <a:pPr marL="0" indent="0">
              <a:buNone/>
            </a:pPr>
            <a:endParaRPr lang="da-DK" dirty="0"/>
          </a:p>
        </p:txBody>
      </p:sp>
    </p:spTree>
    <p:extLst>
      <p:ext uri="{BB962C8B-B14F-4D97-AF65-F5344CB8AC3E}">
        <p14:creationId xmlns:p14="http://schemas.microsoft.com/office/powerpoint/2010/main" val="527890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Statistic</a:t>
            </a:r>
            <a:r>
              <a:rPr lang="da-DK" dirty="0"/>
              <a:t> </a:t>
            </a:r>
            <a:r>
              <a:rPr lang="da-DK" dirty="0" err="1"/>
              <a:t>correlation</a:t>
            </a:r>
            <a:endParaRPr lang="da-DK" dirty="0"/>
          </a:p>
        </p:txBody>
      </p:sp>
      <p:sp>
        <p:nvSpPr>
          <p:cNvPr id="3" name="Pladsholder til indhold 2"/>
          <p:cNvSpPr>
            <a:spLocks noGrp="1"/>
          </p:cNvSpPr>
          <p:nvPr>
            <p:ph idx="1"/>
          </p:nvPr>
        </p:nvSpPr>
        <p:spPr/>
        <p:txBody>
          <a:bodyPr>
            <a:normAutofit/>
          </a:bodyPr>
          <a:lstStyle/>
          <a:p>
            <a:r>
              <a:rPr lang="da-DK" sz="3600" dirty="0" smtClean="0"/>
              <a:t>Telephone interview with </a:t>
            </a:r>
            <a:r>
              <a:rPr lang="da-DK" sz="3600" dirty="0"/>
              <a:t>922 </a:t>
            </a:r>
            <a:r>
              <a:rPr lang="da-DK" sz="3600" dirty="0" smtClean="0"/>
              <a:t>persons with </a:t>
            </a:r>
            <a:r>
              <a:rPr lang="da-DK" sz="3600" dirty="0" err="1" smtClean="0"/>
              <a:t>various</a:t>
            </a:r>
            <a:r>
              <a:rPr lang="da-DK" sz="3600" dirty="0" smtClean="0"/>
              <a:t> types of </a:t>
            </a:r>
            <a:r>
              <a:rPr lang="da-DK" sz="3600" dirty="0" err="1" smtClean="0"/>
              <a:t>disabilities</a:t>
            </a:r>
            <a:r>
              <a:rPr lang="da-DK" sz="3600" dirty="0" smtClean="0"/>
              <a:t>: Legs, arms, </a:t>
            </a:r>
            <a:r>
              <a:rPr lang="da-DK" sz="3600" dirty="0" err="1" smtClean="0"/>
              <a:t>hands</a:t>
            </a:r>
            <a:r>
              <a:rPr lang="da-DK" sz="3600" dirty="0" smtClean="0"/>
              <a:t>, vision, </a:t>
            </a:r>
            <a:r>
              <a:rPr lang="da-DK" sz="3600" dirty="0" err="1" smtClean="0"/>
              <a:t>behaviour</a:t>
            </a:r>
            <a:r>
              <a:rPr lang="da-DK" sz="3600" dirty="0" smtClean="0"/>
              <a:t>, </a:t>
            </a:r>
            <a:r>
              <a:rPr lang="da-DK" sz="3600" dirty="0" err="1" smtClean="0"/>
              <a:t>intellect</a:t>
            </a:r>
            <a:endParaRPr lang="da-DK" sz="3600" dirty="0"/>
          </a:p>
          <a:p>
            <a:r>
              <a:rPr lang="da-DK" sz="3600" dirty="0" err="1" smtClean="0"/>
              <a:t>Questions</a:t>
            </a:r>
            <a:r>
              <a:rPr lang="da-DK" sz="3600" dirty="0" smtClean="0"/>
              <a:t> </a:t>
            </a:r>
            <a:r>
              <a:rPr lang="da-DK" sz="3600" dirty="0" err="1" smtClean="0"/>
              <a:t>about</a:t>
            </a:r>
            <a:r>
              <a:rPr lang="da-DK" sz="3600" dirty="0" smtClean="0"/>
              <a:t> participation in </a:t>
            </a:r>
            <a:r>
              <a:rPr lang="da-DK" sz="3600" dirty="0" err="1" smtClean="0"/>
              <a:t>physical</a:t>
            </a:r>
            <a:r>
              <a:rPr lang="da-DK" sz="3600" dirty="0" smtClean="0"/>
              <a:t> </a:t>
            </a:r>
            <a:r>
              <a:rPr lang="da-DK" sz="3600" dirty="0" err="1" smtClean="0"/>
              <a:t>activity</a:t>
            </a:r>
            <a:r>
              <a:rPr lang="da-DK" sz="3600" dirty="0" smtClean="0"/>
              <a:t> on </a:t>
            </a:r>
            <a:r>
              <a:rPr lang="da-DK" sz="3600" dirty="0" err="1" smtClean="0"/>
              <a:t>regular</a:t>
            </a:r>
            <a:r>
              <a:rPr lang="da-DK" sz="3600" dirty="0" smtClean="0"/>
              <a:t> basis </a:t>
            </a:r>
            <a:r>
              <a:rPr lang="da-DK" sz="3600" dirty="0" err="1" smtClean="0"/>
              <a:t>away</a:t>
            </a:r>
            <a:r>
              <a:rPr lang="da-DK" sz="3600" dirty="0" smtClean="0"/>
              <a:t> from </a:t>
            </a:r>
            <a:r>
              <a:rPr lang="da-DK" sz="3600" dirty="0" err="1" smtClean="0"/>
              <a:t>home</a:t>
            </a:r>
            <a:r>
              <a:rPr lang="da-DK" sz="3600" dirty="0" smtClean="0"/>
              <a:t>.</a:t>
            </a:r>
            <a:endParaRPr lang="da-DK" sz="3600" dirty="0"/>
          </a:p>
          <a:p>
            <a:pPr marL="0" indent="0">
              <a:buNone/>
            </a:pPr>
            <a:endParaRPr lang="da-DK" sz="3600" dirty="0"/>
          </a:p>
        </p:txBody>
      </p:sp>
    </p:spTree>
    <p:extLst>
      <p:ext uri="{BB962C8B-B14F-4D97-AF65-F5344CB8AC3E}">
        <p14:creationId xmlns:p14="http://schemas.microsoft.com/office/powerpoint/2010/main" val="2421212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TotalTime>
  <Words>2089</Words>
  <Application>Microsoft Office PowerPoint</Application>
  <PresentationFormat>Skjermfremvisning (4:3)</PresentationFormat>
  <Paragraphs>172</Paragraphs>
  <Slides>34</Slides>
  <Notes>0</Notes>
  <HiddenSlides>0</HiddenSlides>
  <MMClips>0</MMClips>
  <ScaleCrop>false</ScaleCrop>
  <HeadingPairs>
    <vt:vector size="4" baseType="variant">
      <vt:variant>
        <vt:lpstr>Tema</vt:lpstr>
      </vt:variant>
      <vt:variant>
        <vt:i4>1</vt:i4>
      </vt:variant>
      <vt:variant>
        <vt:lpstr>Lysbildetitler</vt:lpstr>
      </vt:variant>
      <vt:variant>
        <vt:i4>34</vt:i4>
      </vt:variant>
    </vt:vector>
  </HeadingPairs>
  <TitlesOfParts>
    <vt:vector size="35" baseType="lpstr">
      <vt:lpstr>Kontortema</vt:lpstr>
      <vt:lpstr>Physical activity, disability and social participation</vt:lpstr>
      <vt:lpstr>Theme of the project</vt:lpstr>
      <vt:lpstr>Participation</vt:lpstr>
      <vt:lpstr>What does the study tell us?</vt:lpstr>
      <vt:lpstr>PowerPoint-presentasjon</vt:lpstr>
      <vt:lpstr>Research Questions</vt:lpstr>
      <vt:lpstr>Background: Disability and participation</vt:lpstr>
      <vt:lpstr>Review of the literature</vt:lpstr>
      <vt:lpstr>Statistic correlation</vt:lpstr>
      <vt:lpstr>Participation in PA</vt:lpstr>
      <vt:lpstr>Particiaption in other social contexts</vt:lpstr>
      <vt:lpstr>Qualitative study - design</vt:lpstr>
      <vt:lpstr>Informants</vt:lpstr>
      <vt:lpstr>Method</vt:lpstr>
      <vt:lpstr>Analysis</vt:lpstr>
      <vt:lpstr>Theory</vt:lpstr>
      <vt:lpstr>Themes</vt:lpstr>
      <vt:lpstr>The body participating</vt:lpstr>
      <vt:lpstr>PowerPoint-presentasjon</vt:lpstr>
      <vt:lpstr> Example: Scenic description  </vt:lpstr>
      <vt:lpstr> Narrative  </vt:lpstr>
      <vt:lpstr>What may he learn that may change his life world?</vt:lpstr>
      <vt:lpstr>Beeing visible</vt:lpstr>
      <vt:lpstr>Example: Narrative</vt:lpstr>
      <vt:lpstr>Scenic description</vt:lpstr>
      <vt:lpstr>What does he learn that may change his life world?</vt:lpstr>
      <vt:lpstr>Social appreciation and respect</vt:lpstr>
      <vt:lpstr>Example: Narrative </vt:lpstr>
      <vt:lpstr>PowerPoint-presentasjon</vt:lpstr>
      <vt:lpstr>PowerPoint-presentasjon</vt:lpstr>
      <vt:lpstr>What does he learn that may change his life world?</vt:lpstr>
      <vt:lpstr>New perspectives for research in this</vt:lpstr>
      <vt:lpstr>Articles published based on the results</vt:lpstr>
      <vt:lpstr>Thank you</vt:lpstr>
    </vt:vector>
  </TitlesOfParts>
  <Company>Handicapidrættens Videncenter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activity, disability and social participation</dc:title>
  <dc:creator>Anne-Merete Kissow</dc:creator>
  <cp:lastModifiedBy>Anders Midtsundstad</cp:lastModifiedBy>
  <cp:revision>83</cp:revision>
  <dcterms:created xsi:type="dcterms:W3CDTF">2013-08-05T12:40:41Z</dcterms:created>
  <dcterms:modified xsi:type="dcterms:W3CDTF">2013-09-26T19:16:22Z</dcterms:modified>
</cp:coreProperties>
</file>