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0" r:id="rId7"/>
    <p:sldId id="258" r:id="rId8"/>
    <p:sldId id="262" r:id="rId9"/>
    <p:sldId id="264" r:id="rId10"/>
    <p:sldId id="269" r:id="rId11"/>
    <p:sldId id="261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1600201"/>
            <a:ext cx="8219256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5B7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tidmedmening.no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tidmedmening.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tidmedmening.no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for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8218488" cy="3961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Eksempler på temaer, hentet </a:t>
            </a:r>
            <a:r>
              <a:rPr lang="nb-NO" sz="2400" dirty="0" smtClean="0"/>
              <a:t>fra </a:t>
            </a:r>
            <a:r>
              <a:rPr lang="nb-NO" sz="2400" dirty="0" err="1" smtClean="0"/>
              <a:t>Fordypningsheftet,til</a:t>
            </a:r>
            <a:r>
              <a:rPr lang="nb-NO" sz="2400" dirty="0" smtClean="0"/>
              <a:t> </a:t>
            </a:r>
            <a:r>
              <a:rPr lang="nb-NO" sz="2400" dirty="0"/>
              <a:t>bruk på </a:t>
            </a:r>
            <a:r>
              <a:rPr lang="nb-NO" sz="2400" dirty="0" smtClean="0"/>
              <a:t>kurskvelder eller egne studier: </a:t>
            </a:r>
          </a:p>
          <a:p>
            <a:pPr marL="0" indent="0">
              <a:buNone/>
            </a:pPr>
            <a:endParaRPr lang="nb-NO" sz="2400" dirty="0" smtClean="0"/>
          </a:p>
          <a:p>
            <a:pPr lvl="1"/>
            <a:r>
              <a:rPr lang="nb-NO" sz="2400" dirty="0"/>
              <a:t>	H</a:t>
            </a:r>
            <a:r>
              <a:rPr lang="nb-NO" sz="2400" dirty="0" smtClean="0"/>
              <a:t>va </a:t>
            </a:r>
            <a:r>
              <a:rPr lang="nb-NO" sz="2400" dirty="0"/>
              <a:t>er etikk? </a:t>
            </a:r>
            <a:endParaRPr lang="nb-NO" sz="2400" dirty="0" smtClean="0"/>
          </a:p>
          <a:p>
            <a:pPr lvl="1"/>
            <a:r>
              <a:rPr lang="nb-NO" sz="2400" dirty="0"/>
              <a:t>	</a:t>
            </a:r>
            <a:r>
              <a:rPr lang="nb-NO" sz="2400" dirty="0" smtClean="0"/>
              <a:t>Hvordan </a:t>
            </a:r>
            <a:r>
              <a:rPr lang="nb-NO" sz="2400" dirty="0"/>
              <a:t>opparbeide en etisk </a:t>
            </a:r>
            <a:r>
              <a:rPr lang="nb-NO" sz="2400" dirty="0" smtClean="0"/>
              <a:t>væremåte</a:t>
            </a:r>
            <a:r>
              <a:rPr lang="nb-NO" sz="2400" dirty="0" smtClean="0"/>
              <a:t>?</a:t>
            </a:r>
          </a:p>
          <a:p>
            <a:pPr lvl="1"/>
            <a:r>
              <a:rPr lang="nb-NO" sz="2400" dirty="0"/>
              <a:t>	T</a:t>
            </a:r>
            <a:r>
              <a:rPr lang="nb-NO" sz="2400" dirty="0" smtClean="0"/>
              <a:t>aushetsplikt</a:t>
            </a:r>
          </a:p>
          <a:p>
            <a:pPr lvl="1"/>
            <a:r>
              <a:rPr lang="nb-NO" sz="2400" dirty="0"/>
              <a:t>	</a:t>
            </a:r>
            <a:r>
              <a:rPr lang="nb-NO" sz="2400" dirty="0" smtClean="0"/>
              <a:t>Behovet </a:t>
            </a:r>
            <a:r>
              <a:rPr lang="nb-NO" sz="2400" dirty="0"/>
              <a:t>for veiledning </a:t>
            </a:r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/>
              <a:t>Aktuelle temaer </a:t>
            </a:r>
            <a:r>
              <a:rPr lang="nb-NO" dirty="0" smtClean="0"/>
              <a:t>for videre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lesning</a:t>
            </a:r>
            <a:r>
              <a:rPr lang="nb-NO" dirty="0" smtClean="0"/>
              <a:t>, og kurs: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8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l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4031" y="1600200"/>
            <a:ext cx="5607051" cy="4205288"/>
          </a:xfrm>
        </p:spPr>
      </p:pic>
      <p:sp>
        <p:nvSpPr>
          <p:cNvPr id="5" name="Plassholder for innhold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4800" dirty="0"/>
              <a:t>Takk for i </a:t>
            </a:r>
            <a:r>
              <a:rPr lang="nb-NO" sz="4800" dirty="0" smtClean="0"/>
              <a:t>kveld – og vel hjem, alle sammen!</a:t>
            </a:r>
            <a:endParaRPr lang="nb-NO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35496" y="906934"/>
            <a:ext cx="9073008" cy="2234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1F5B77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nb-NO" sz="3600" dirty="0" smtClean="0"/>
              <a:t>Informasjonsmøte om bruk av nettressursen </a:t>
            </a:r>
          </a:p>
          <a:p>
            <a:pPr algn="ctr"/>
            <a:r>
              <a:rPr lang="nb-NO" sz="3600" u="sng" dirty="0" smtClean="0">
                <a:hlinkClick r:id="rId2"/>
              </a:rPr>
              <a:t>www.fritidmedmening.no</a:t>
            </a:r>
            <a:r>
              <a:rPr lang="nb-NO" dirty="0" smtClean="0"/>
              <a:t>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Undertittel 2"/>
          <p:cNvSpPr txBox="1">
            <a:spLocks/>
          </p:cNvSpPr>
          <p:nvPr/>
        </p:nvSpPr>
        <p:spPr>
          <a:xfrm>
            <a:off x="683568" y="3645024"/>
            <a:ext cx="7776864" cy="1885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1F5B7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1F5B77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1F5B77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F5B77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1F5B77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b="1" dirty="0" smtClean="0"/>
              <a:t>Lørenskog 18. september kl. 1900-2000</a:t>
            </a:r>
          </a:p>
          <a:p>
            <a:pPr marL="0" indent="0" algn="ctr">
              <a:buNone/>
            </a:pPr>
            <a:r>
              <a:rPr lang="nb-NO" b="1" dirty="0" smtClean="0"/>
              <a:t>Sted: Kommunestyresalen, Rådhuset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200" dirty="0" smtClean="0"/>
              <a:t>…alle støttekontakter og fritidskontakter i </a:t>
            </a:r>
            <a:r>
              <a:rPr lang="nb-NO" sz="2200" dirty="0"/>
              <a:t>Lørenskog </a:t>
            </a:r>
            <a:r>
              <a:rPr lang="nb-NO" sz="2200" dirty="0" smtClean="0"/>
              <a:t>kommune</a:t>
            </a:r>
          </a:p>
          <a:p>
            <a:r>
              <a:rPr lang="nb-NO" sz="2200" dirty="0" smtClean="0"/>
              <a:t>omkring </a:t>
            </a:r>
            <a:r>
              <a:rPr lang="nb-NO" sz="2200" dirty="0"/>
              <a:t>270 aktive vedtak om individuell </a:t>
            </a:r>
            <a:r>
              <a:rPr lang="nb-NO" sz="2200" dirty="0" smtClean="0"/>
              <a:t>støttekontakt</a:t>
            </a:r>
          </a:p>
          <a:p>
            <a:r>
              <a:rPr lang="nb-NO" sz="2200" dirty="0" smtClean="0"/>
              <a:t>i </a:t>
            </a:r>
            <a:r>
              <a:rPr lang="nb-NO" sz="2200" dirty="0"/>
              <a:t>tillegg til noen få (ca. 10) i grupper </a:t>
            </a:r>
          </a:p>
          <a:p>
            <a:r>
              <a:rPr lang="nb-NO" sz="2200" dirty="0" smtClean="0"/>
              <a:t>kun </a:t>
            </a:r>
            <a:r>
              <a:rPr lang="nb-NO" sz="2200" dirty="0"/>
              <a:t>2 knyttet til inkludering i </a:t>
            </a:r>
            <a:r>
              <a:rPr lang="nb-NO" sz="2200" dirty="0" smtClean="0"/>
              <a:t>organisasjon</a:t>
            </a:r>
          </a:p>
          <a:p>
            <a:r>
              <a:rPr lang="nb-NO" sz="2200" dirty="0" smtClean="0"/>
              <a:t>Det </a:t>
            </a:r>
            <a:r>
              <a:rPr lang="nb-NO" sz="2200" dirty="0"/>
              <a:t>er etter hvert mange tilbud knyttet til fritidsaktiviteter, </a:t>
            </a:r>
            <a:r>
              <a:rPr lang="nb-NO" sz="2200" dirty="0" smtClean="0"/>
              <a:t>kultur- </a:t>
            </a:r>
            <a:r>
              <a:rPr lang="nb-NO" sz="2200" dirty="0"/>
              <a:t>og friluftsliv i </a:t>
            </a:r>
            <a:r>
              <a:rPr lang="nb-NO" sz="2200" dirty="0" smtClean="0"/>
              <a:t>kommunen</a:t>
            </a:r>
          </a:p>
          <a:p>
            <a:r>
              <a:rPr lang="nb-NO" sz="2200" dirty="0" smtClean="0"/>
              <a:t>Vi bruker stort sett begrepene støttekontakt/fritidskontakt hos oss</a:t>
            </a:r>
            <a:endParaRPr lang="nb-NO" sz="22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400" dirty="0" smtClean="0"/>
              <a:t>Velkommen!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3611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"/>
          </p:nvPr>
        </p:nvSpPr>
        <p:spPr>
          <a:xfrm>
            <a:off x="467544" y="1772815"/>
            <a:ext cx="8219256" cy="4032449"/>
          </a:xfrm>
        </p:spPr>
        <p:txBody>
          <a:bodyPr/>
          <a:lstStyle/>
          <a:p>
            <a:r>
              <a:rPr lang="nb-NO" sz="2400" dirty="0"/>
              <a:t>Terje – </a:t>
            </a:r>
            <a:r>
              <a:rPr lang="nb-NO" sz="2400" dirty="0" smtClean="0"/>
              <a:t>ansvarlig </a:t>
            </a:r>
            <a:r>
              <a:rPr lang="nb-NO" sz="2400" dirty="0"/>
              <a:t>for støttekontaktordningen i Lørenskog 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NAV-sosial </a:t>
            </a:r>
            <a:r>
              <a:rPr lang="nb-NO" sz="2400" dirty="0"/>
              <a:t>sin ene saksbehandler på feltet; Siri</a:t>
            </a:r>
            <a:r>
              <a:rPr lang="nb-NO" sz="2400" dirty="0" smtClean="0"/>
              <a:t>!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I </a:t>
            </a:r>
            <a:r>
              <a:rPr lang="nb-NO" sz="2400" dirty="0" smtClean="0"/>
              <a:t>tillegg har vi et stort og godt samarbeid med Kulturetaten!</a:t>
            </a:r>
            <a:endParaRPr lang="nb-NO" sz="2400" dirty="0"/>
          </a:p>
          <a:p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 smtClean="0"/>
              <a:t>Vi er: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5969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Kveldens program:</a:t>
            </a:r>
            <a:endParaRPr lang="nb-NO" sz="4000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05064"/>
          </a:xfrm>
        </p:spPr>
        <p:txBody>
          <a:bodyPr/>
          <a:lstStyle/>
          <a:p>
            <a:r>
              <a:rPr lang="nb-NO" sz="2400" dirty="0"/>
              <a:t>Vi vil bruke én time nå, på en gjennomgang av nettressursen </a:t>
            </a:r>
            <a:r>
              <a:rPr lang="nb-NO" sz="2400" u="sng" dirty="0">
                <a:hlinkClick r:id="rId2"/>
              </a:rPr>
              <a:t>www.fritidmedmening.no</a:t>
            </a:r>
            <a:r>
              <a:rPr lang="nb-NO" sz="2400" dirty="0"/>
              <a:t> som ble lansert av Høgskolen i Bergen i juni 2011. </a:t>
            </a:r>
            <a:endParaRPr lang="nb-NO" sz="2400" dirty="0" smtClean="0"/>
          </a:p>
          <a:p>
            <a:pPr marL="0" indent="0">
              <a:lnSpc>
                <a:spcPct val="150000"/>
              </a:lnSpc>
              <a:buNone/>
            </a:pPr>
            <a:endParaRPr lang="nb-NO" sz="2400" dirty="0" smtClean="0"/>
          </a:p>
          <a:p>
            <a:r>
              <a:rPr lang="nb-NO" sz="2400" dirty="0" smtClean="0"/>
              <a:t>Opplæringsprogrammet </a:t>
            </a:r>
            <a:r>
              <a:rPr lang="nb-NO" sz="2400" dirty="0"/>
              <a:t>er utviklet på oppdrag fra Helsedirektoratet, som vil drifte nettstedet fra årsskiftet 2013/2014.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39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  <p:sp>
        <p:nvSpPr>
          <p:cNvPr id="6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86808" cy="413305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nb-NO" sz="2400" dirty="0"/>
              <a:t>7 filmer, info. Tekster om disse</a:t>
            </a:r>
          </a:p>
          <a:p>
            <a:pPr lvl="1"/>
            <a:r>
              <a:rPr lang="nb-NO" sz="2400" dirty="0"/>
              <a:t>Ett fordypningshefte med henvisninger til filmene</a:t>
            </a:r>
          </a:p>
          <a:p>
            <a:pPr lvl="1"/>
            <a:r>
              <a:rPr lang="nb-NO" sz="2400" dirty="0"/>
              <a:t>Ett kurslederhefte (ideer/opplegg for kurs og veiledning av støttekontakter, samt hvordan bruke ressursen </a:t>
            </a:r>
            <a:r>
              <a:rPr lang="nb-NO" sz="2400" u="sng" dirty="0">
                <a:hlinkClick r:id="rId3"/>
              </a:rPr>
              <a:t>www.fritidmedmening.no</a:t>
            </a:r>
            <a:r>
              <a:rPr lang="nb-NO" sz="2400" dirty="0"/>
              <a:t>)</a:t>
            </a:r>
          </a:p>
          <a:p>
            <a:pPr lvl="1"/>
            <a:r>
              <a:rPr lang="nb-NO" sz="2400" dirty="0"/>
              <a:t>Dramatiserte veiledningsfilmer</a:t>
            </a:r>
          </a:p>
          <a:p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u="sng" dirty="0">
                <a:hlinkClick r:id="rId3"/>
              </a:rPr>
              <a:t>www.fritidmedmening.no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kumar_klatr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otte_mag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knu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6603" y="1600200"/>
            <a:ext cx="3077032" cy="4133850"/>
          </a:xfrm>
        </p:spPr>
      </p:pic>
      <p:sp>
        <p:nvSpPr>
          <p:cNvPr id="6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86808" cy="4133056"/>
          </a:xfrm>
        </p:spPr>
        <p:txBody>
          <a:bodyPr/>
          <a:lstStyle/>
          <a:p>
            <a:pPr marL="0" lvl="0" indent="0">
              <a:buNone/>
            </a:pPr>
            <a:r>
              <a:rPr lang="nb-NO" sz="2800" dirty="0"/>
              <a:t>Utveksle synspunkter med den du sitter ved siden av: Hva kaller vi hverandre? Nye begreper å ta i bruk for å minke stigmatiseringen ved å ha «støttekontakt» </a:t>
            </a:r>
            <a:endParaRPr lang="nb-NO" sz="2800" dirty="0" smtClean="0"/>
          </a:p>
          <a:p>
            <a:pPr marL="0" lvl="0" indent="0" algn="r">
              <a:buNone/>
            </a:pPr>
            <a:r>
              <a:rPr lang="nb-NO" dirty="0" smtClean="0"/>
              <a:t>(</a:t>
            </a:r>
            <a:r>
              <a:rPr lang="nb-NO" dirty="0"/>
              <a:t>7 + 7 minutter</a:t>
            </a:r>
            <a:r>
              <a:rPr lang="nb-NO" dirty="0" smtClean="0"/>
              <a:t>)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Summeoppgave: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tidmedmening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254</Words>
  <Application>Microsoft Office PowerPoint</Application>
  <PresentationFormat>Skjermfremvisning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Fritidmedmening_mal</vt:lpstr>
      <vt:lpstr>PowerPoint-presentasjon</vt:lpstr>
      <vt:lpstr>PowerPoint-presentasjon</vt:lpstr>
      <vt:lpstr>Velkommen!</vt:lpstr>
      <vt:lpstr>Vi er:</vt:lpstr>
      <vt:lpstr>Kveldens program:</vt:lpstr>
      <vt:lpstr>www.fritidmedmening.no</vt:lpstr>
      <vt:lpstr>PowerPoint-presentasjon</vt:lpstr>
      <vt:lpstr>PowerPoint-presentasjon</vt:lpstr>
      <vt:lpstr>Summeoppgave:</vt:lpstr>
      <vt:lpstr>Aktuelle temaer for videre  lesning, og kurs:</vt:lpstr>
      <vt:lpstr>Takk for i kveld – og vel hjem, alle sammen!</vt:lpstr>
    </vt:vector>
  </TitlesOfParts>
  <Company>Høgskolen i Bergen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Lisbeth Thomassen</dc:creator>
  <cp:lastModifiedBy>Berit Bareksten</cp:lastModifiedBy>
  <cp:revision>10</cp:revision>
  <dcterms:created xsi:type="dcterms:W3CDTF">2011-10-05T09:28:29Z</dcterms:created>
  <dcterms:modified xsi:type="dcterms:W3CDTF">2013-08-29T09:04:47Z</dcterms:modified>
</cp:coreProperties>
</file>