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6" r:id="rId3"/>
    <p:sldId id="278" r:id="rId4"/>
    <p:sldId id="277" r:id="rId5"/>
    <p:sldId id="265" r:id="rId6"/>
    <p:sldId id="266" r:id="rId7"/>
    <p:sldId id="263" r:id="rId8"/>
    <p:sldId id="264" r:id="rId9"/>
    <p:sldId id="274" r:id="rId10"/>
    <p:sldId id="268" r:id="rId11"/>
    <p:sldId id="273" r:id="rId12"/>
    <p:sldId id="279" r:id="rId13"/>
    <p:sldId id="283" r:id="rId14"/>
    <p:sldId id="275" r:id="rId15"/>
    <p:sldId id="259" r:id="rId16"/>
    <p:sldId id="269" r:id="rId17"/>
    <p:sldId id="270" r:id="rId18"/>
    <p:sldId id="271" r:id="rId19"/>
    <p:sldId id="282" r:id="rId20"/>
    <p:sldId id="272" r:id="rId21"/>
    <p:sldId id="280" r:id="rId22"/>
    <p:sldId id="281" r:id="rId23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ðal stíll 2 - Áhersla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nginn stíll, ekkert ne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6" autoAdjust="0"/>
    <p:restoredTop sz="94660"/>
  </p:normalViewPr>
  <p:slideViewPr>
    <p:cSldViewPr>
      <p:cViewPr>
        <p:scale>
          <a:sx n="76" d="100"/>
          <a:sy n="76" d="100"/>
        </p:scale>
        <p:origin x="-22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8C71D-5ED3-4EA6-BC18-74ADDD266811}" type="datetimeFigureOut">
              <a:rPr lang="is-IS" smtClean="0"/>
              <a:t>26.9.2013</a:t>
            </a:fld>
            <a:endParaRPr lang="is-IS"/>
          </a:p>
        </p:txBody>
      </p:sp>
      <p:sp>
        <p:nvSpPr>
          <p:cNvPr id="4" name="Skyggnumyndastaðgengill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Minnispunktastaðgengill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5395B-A3B9-40A4-9DEC-ADAD1AA73F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3636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57031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Children’s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democracy is an important tool in 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 children to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influence their own lives. An active children’s democracy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increases initiative, independence and responsibility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b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various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ways to implement children’s democracy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including children’s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councils (meetings), letting them choose their activities,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allowing their input in planning the daily activities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United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Nations Convention on the Rights of the Child includes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following articles, which employees should consider:</a:t>
            </a:r>
          </a:p>
          <a:p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12: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 have to right to express their views and for those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views to be given due weight in accordance with the age and</a:t>
            </a:r>
          </a:p>
          <a:p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maturity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13: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 have the right to express their feelings and views as long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they are not damaging to others or to public morals.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 have the right to seek, receive and impart information.</a:t>
            </a:r>
          </a:p>
          <a:p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29: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the duty of your community to ensure that the education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children prepares them for life, increases their respect for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 rights and raises them in a spirit of understanding, peace</a:t>
            </a:r>
          </a:p>
          <a:p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tolerance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yees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must 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Encourage children to voice their opinions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Respect the views of the children</a:t>
            </a:r>
          </a:p>
          <a:p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Activate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children’s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initiative</a:t>
            </a:r>
            <a:endParaRPr lang="is-I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Give children a voice in decision making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Encourage the children to be responsible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Give the children freedom to shine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Take children’s age and maturity into account (acc. to</a:t>
            </a:r>
          </a:p>
          <a:p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Art. </a:t>
            </a:r>
            <a:r>
              <a:rPr lang="is-I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12)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Ensure that the rights of children are not in conflict with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rights of others or public morals (acc. to Art. 13)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Teach the children to respect human rights and raise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 in a spirit of understanding, peace and tolerance</a:t>
            </a:r>
          </a:p>
          <a:p>
            <a:r>
              <a:rPr lang="is-I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(acc. to Art. 29)</a:t>
            </a:r>
            <a:endParaRPr lang="is-I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 smtClean="0"/>
          </a:p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41571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Discipline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</a:t>
            </a:r>
            <a:endParaRPr lang="is-I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working with children it is important to establish clear boundaries, clear and simple rules (and not too many), to guarantee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 safety and security. Positive discipline involves encouraging children to act in a manner that is conducive to a positive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identity and increases their social skills.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objective is to avoid negative discipline, based on “dos” and “do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”, and to focus on positive discipline, which is preventive and leads to improved </a:t>
            </a:r>
            <a:r>
              <a:rPr lang="is-I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</a:t>
            </a:r>
            <a:r>
              <a:rPr lang="is-I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4411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aims</a:t>
            </a:r>
            <a:r>
              <a:rPr lang="is-IS" dirty="0" smtClean="0"/>
              <a:t> for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after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school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centers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really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important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disabled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children-krúsíal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that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they</a:t>
            </a:r>
            <a:r>
              <a:rPr lang="is-IS" baseline="0" dirty="0" smtClean="0"/>
              <a:t> do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same</a:t>
            </a:r>
            <a:r>
              <a:rPr lang="is-IS" baseline="0" dirty="0" smtClean="0"/>
              <a:t> as </a:t>
            </a:r>
            <a:r>
              <a:rPr lang="is-IS" baseline="0" dirty="0" err="1" smtClean="0"/>
              <a:t>every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other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</a:t>
            </a:r>
            <a:r>
              <a:rPr lang="is-IS" baseline="0" dirty="0" smtClean="0"/>
              <a:t>. In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school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often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studying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other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books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assignments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but</a:t>
            </a:r>
            <a:r>
              <a:rPr lang="is-IS" baseline="0" dirty="0" smtClean="0"/>
              <a:t> in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afterschool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programme</a:t>
            </a:r>
            <a:r>
              <a:rPr lang="is-IS" baseline="0" dirty="0" smtClean="0"/>
              <a:t> all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should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equal</a:t>
            </a:r>
            <a:r>
              <a:rPr lang="is-IS" baseline="0" dirty="0" smtClean="0"/>
              <a:t>. </a:t>
            </a:r>
          </a:p>
          <a:p>
            <a:endParaRPr lang="is-IS" baseline="0" dirty="0" smtClean="0"/>
          </a:p>
          <a:p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project</a:t>
            </a:r>
            <a:r>
              <a:rPr lang="is-IS" baseline="0" dirty="0" smtClean="0"/>
              <a:t> managers in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afterschool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centers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apply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Knowledge </a:t>
            </a:r>
            <a:r>
              <a:rPr lang="is-IS" baseline="0" dirty="0" err="1" smtClean="0"/>
              <a:t>center</a:t>
            </a:r>
            <a:r>
              <a:rPr lang="is-IS" baseline="0" dirty="0" smtClean="0"/>
              <a:t>/Kringlumýri for </a:t>
            </a:r>
            <a:r>
              <a:rPr lang="is-IS" baseline="0" dirty="0" err="1" smtClean="0"/>
              <a:t>permission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personalized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support</a:t>
            </a:r>
            <a:r>
              <a:rPr lang="is-IS" baseline="0" dirty="0" smtClean="0"/>
              <a:t>. In Kringlumýri is Gurrý, </a:t>
            </a:r>
            <a:r>
              <a:rPr lang="is-IS" baseline="0" dirty="0" err="1" smtClean="0"/>
              <a:t>sitting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over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next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Ólöf, </a:t>
            </a:r>
            <a:r>
              <a:rPr lang="is-IS" baseline="0" dirty="0" err="1" smtClean="0"/>
              <a:t>who</a:t>
            </a:r>
            <a:r>
              <a:rPr lang="is-IS" baseline="0" dirty="0" smtClean="0"/>
              <a:t> is </a:t>
            </a:r>
            <a:r>
              <a:rPr lang="is-IS" baseline="0" dirty="0" err="1" smtClean="0"/>
              <a:t>Consulting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social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educator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she</a:t>
            </a:r>
            <a:r>
              <a:rPr lang="is-IS" baseline="0" dirty="0" smtClean="0"/>
              <a:t> assess </a:t>
            </a:r>
            <a:r>
              <a:rPr lang="is-IS" baseline="0" dirty="0" err="1" smtClean="0"/>
              <a:t>how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much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support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every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needs</a:t>
            </a:r>
            <a:r>
              <a:rPr lang="is-IS" baseline="0" dirty="0" smtClean="0"/>
              <a:t>. 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14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67919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about</a:t>
            </a:r>
            <a:r>
              <a:rPr lang="is-IS" baseline="0" dirty="0" smtClean="0"/>
              <a:t> 60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in </a:t>
            </a:r>
            <a:r>
              <a:rPr lang="is-IS" baseline="0" dirty="0" err="1" smtClean="0"/>
              <a:t>both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public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schools</a:t>
            </a:r>
            <a:r>
              <a:rPr lang="is-IS" baseline="0" dirty="0" smtClean="0"/>
              <a:t> in Reykjavík and </a:t>
            </a:r>
            <a:r>
              <a:rPr lang="is-IS" baseline="0" dirty="0" err="1" smtClean="0"/>
              <a:t>also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few</a:t>
            </a:r>
            <a:r>
              <a:rPr lang="is-IS" baseline="0" dirty="0" smtClean="0"/>
              <a:t> in Klettaskóli, </a:t>
            </a:r>
            <a:r>
              <a:rPr lang="is-IS" baseline="0" dirty="0" err="1" smtClean="0"/>
              <a:t>special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schoold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disabled</a:t>
            </a:r>
            <a:r>
              <a:rPr lang="is-IS" baseline="0" dirty="0" smtClean="0"/>
              <a:t>.</a:t>
            </a:r>
            <a:endParaRPr lang="is-IS" dirty="0" smtClean="0"/>
          </a:p>
          <a:p>
            <a:r>
              <a:rPr lang="is-IS" dirty="0" smtClean="0"/>
              <a:t>3 of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r>
              <a:rPr lang="is-IS" dirty="0" smtClean="0"/>
              <a:t> </a:t>
            </a:r>
            <a:r>
              <a:rPr lang="is-IS" dirty="0" err="1" smtClean="0"/>
              <a:t>serves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all </a:t>
            </a:r>
            <a:r>
              <a:rPr lang="is-IS" dirty="0" err="1" smtClean="0"/>
              <a:t>around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city</a:t>
            </a:r>
            <a:r>
              <a:rPr lang="is-IS" dirty="0" smtClean="0"/>
              <a:t>, in </a:t>
            </a:r>
            <a:r>
              <a:rPr lang="is-IS" dirty="0" err="1" smtClean="0"/>
              <a:t>the</a:t>
            </a:r>
            <a:r>
              <a:rPr lang="is-IS" dirty="0" smtClean="0"/>
              <a:t> beginning </a:t>
            </a:r>
            <a:r>
              <a:rPr lang="is-IS" dirty="0" err="1" smtClean="0"/>
              <a:t>they</a:t>
            </a:r>
            <a:r>
              <a:rPr lang="is-IS" dirty="0" smtClean="0"/>
              <a:t> </a:t>
            </a:r>
            <a:r>
              <a:rPr lang="is-IS" dirty="0" err="1" smtClean="0"/>
              <a:t>where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supposed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serve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in </a:t>
            </a:r>
            <a:r>
              <a:rPr lang="is-IS" baseline="0" dirty="0" err="1" smtClean="0"/>
              <a:t>their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own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neighborhood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but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that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didn</a:t>
            </a:r>
            <a:r>
              <a:rPr lang="is-IS" baseline="0" dirty="0" smtClean="0"/>
              <a:t>´t </a:t>
            </a:r>
            <a:r>
              <a:rPr lang="is-IS" baseline="0" dirty="0" err="1" smtClean="0"/>
              <a:t>work</a:t>
            </a:r>
            <a:r>
              <a:rPr lang="is-IS" baseline="0" dirty="0" smtClean="0"/>
              <a:t> so </a:t>
            </a:r>
            <a:r>
              <a:rPr lang="is-IS" baseline="0" dirty="0" err="1" smtClean="0"/>
              <a:t>well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because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teenagers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so </a:t>
            </a:r>
            <a:r>
              <a:rPr lang="is-IS" baseline="0" dirty="0" err="1" smtClean="0"/>
              <a:t>unlike</a:t>
            </a:r>
            <a:r>
              <a:rPr lang="is-IS" baseline="0" dirty="0" smtClean="0"/>
              <a:t> so </a:t>
            </a:r>
            <a:r>
              <a:rPr lang="is-IS" baseline="0" dirty="0" err="1" smtClean="0"/>
              <a:t>we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alwys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trying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new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ways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serve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as </a:t>
            </a:r>
            <a:r>
              <a:rPr lang="is-IS" baseline="0" dirty="0" err="1" smtClean="0"/>
              <a:t>well</a:t>
            </a:r>
            <a:r>
              <a:rPr lang="is-IS" baseline="0" dirty="0" smtClean="0"/>
              <a:t> as </a:t>
            </a:r>
            <a:r>
              <a:rPr lang="is-IS" baseline="0" dirty="0" err="1" smtClean="0"/>
              <a:t>we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can</a:t>
            </a:r>
            <a:r>
              <a:rPr lang="is-IS" baseline="0" dirty="0" smtClean="0"/>
              <a:t> do </a:t>
            </a:r>
            <a:r>
              <a:rPr lang="is-IS" baseline="0" dirty="0" err="1" smtClean="0"/>
              <a:t>each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time</a:t>
            </a:r>
            <a:r>
              <a:rPr lang="is-IS" baseline="0" dirty="0" smtClean="0"/>
              <a:t>. </a:t>
            </a:r>
            <a:endParaRPr lang="is-IS" dirty="0" smtClean="0"/>
          </a:p>
          <a:p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newest</a:t>
            </a:r>
            <a:r>
              <a:rPr lang="is-IS" dirty="0" smtClean="0"/>
              <a:t> </a:t>
            </a:r>
            <a:r>
              <a:rPr lang="is-IS" dirty="0" err="1" smtClean="0"/>
              <a:t>club</a:t>
            </a:r>
            <a:r>
              <a:rPr lang="is-IS" dirty="0" smtClean="0"/>
              <a:t> </a:t>
            </a:r>
            <a:r>
              <a:rPr lang="is-IS" dirty="0" err="1" smtClean="0"/>
              <a:t>hasn</a:t>
            </a:r>
            <a:r>
              <a:rPr lang="is-IS" dirty="0" smtClean="0"/>
              <a:t>´t got </a:t>
            </a:r>
            <a:r>
              <a:rPr lang="is-IS" dirty="0" err="1" smtClean="0"/>
              <a:t>any</a:t>
            </a:r>
            <a:r>
              <a:rPr lang="is-IS" dirty="0" smtClean="0"/>
              <a:t> </a:t>
            </a:r>
            <a:r>
              <a:rPr lang="is-IS" dirty="0" err="1" smtClean="0"/>
              <a:t>name</a:t>
            </a:r>
            <a:r>
              <a:rPr lang="is-IS" dirty="0" smtClean="0"/>
              <a:t> </a:t>
            </a:r>
            <a:r>
              <a:rPr lang="is-IS" dirty="0" err="1" smtClean="0"/>
              <a:t>yet</a:t>
            </a:r>
            <a:r>
              <a:rPr lang="is-IS" dirty="0" smtClean="0"/>
              <a:t> – </a:t>
            </a:r>
            <a:r>
              <a:rPr lang="is-IS" dirty="0" err="1" smtClean="0"/>
              <a:t>are</a:t>
            </a:r>
            <a:r>
              <a:rPr lang="is-IS" dirty="0" smtClean="0"/>
              <a:t> in </a:t>
            </a:r>
            <a:r>
              <a:rPr lang="is-IS" dirty="0" err="1" smtClean="0"/>
              <a:t>Brúarskóli</a:t>
            </a:r>
            <a:r>
              <a:rPr lang="is-IS" dirty="0" smtClean="0"/>
              <a:t>.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85565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  <a:p>
            <a:r>
              <a:rPr lang="is-IS" dirty="0" err="1" smtClean="0"/>
              <a:t>Group</a:t>
            </a:r>
            <a:r>
              <a:rPr lang="is-IS" dirty="0" smtClean="0"/>
              <a:t> in </a:t>
            </a:r>
            <a:r>
              <a:rPr lang="is-IS" dirty="0" err="1" smtClean="0"/>
              <a:t>field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trip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Coca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Cola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16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9968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18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9834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idea</a:t>
            </a:r>
            <a:r>
              <a:rPr lang="is-IS" dirty="0" smtClean="0"/>
              <a:t> is </a:t>
            </a:r>
            <a:r>
              <a:rPr lang="is-IS" dirty="0" err="1" smtClean="0"/>
              <a:t>that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teenagers</a:t>
            </a:r>
            <a:r>
              <a:rPr lang="is-IS" dirty="0" smtClean="0"/>
              <a:t> </a:t>
            </a:r>
            <a:r>
              <a:rPr lang="is-IS" dirty="0" err="1" smtClean="0"/>
              <a:t>should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influenze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everyday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schedule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20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65795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A small </a:t>
            </a:r>
            <a:r>
              <a:rPr lang="is-IS" dirty="0" err="1" smtClean="0"/>
              <a:t>resourch</a:t>
            </a:r>
            <a:r>
              <a:rPr lang="is-IS" dirty="0" smtClean="0"/>
              <a:t> </a:t>
            </a:r>
            <a:r>
              <a:rPr lang="is-IS" dirty="0" err="1" smtClean="0"/>
              <a:t>was</a:t>
            </a:r>
            <a:r>
              <a:rPr lang="is-IS" dirty="0" smtClean="0"/>
              <a:t> </a:t>
            </a:r>
            <a:r>
              <a:rPr lang="is-IS" dirty="0" err="1" smtClean="0"/>
              <a:t>done</a:t>
            </a:r>
            <a:r>
              <a:rPr lang="is-IS" dirty="0" smtClean="0"/>
              <a:t> 6 </a:t>
            </a:r>
            <a:r>
              <a:rPr lang="is-IS" dirty="0" err="1" smtClean="0"/>
              <a:t>years</a:t>
            </a:r>
            <a:r>
              <a:rPr lang="is-IS" dirty="0" smtClean="0"/>
              <a:t> </a:t>
            </a:r>
            <a:r>
              <a:rPr lang="is-IS" dirty="0" err="1" smtClean="0"/>
              <a:t>ago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find</a:t>
            </a:r>
            <a:r>
              <a:rPr lang="is-IS" dirty="0" smtClean="0"/>
              <a:t> </a:t>
            </a:r>
            <a:r>
              <a:rPr lang="is-IS" dirty="0" err="1" smtClean="0"/>
              <a:t>out</a:t>
            </a:r>
            <a:r>
              <a:rPr lang="is-IS" dirty="0" smtClean="0"/>
              <a:t> </a:t>
            </a:r>
            <a:r>
              <a:rPr lang="is-IS" dirty="0" err="1" smtClean="0"/>
              <a:t>what</a:t>
            </a:r>
            <a:r>
              <a:rPr lang="is-IS" dirty="0" smtClean="0"/>
              <a:t> </a:t>
            </a:r>
            <a:r>
              <a:rPr lang="is-IS" dirty="0" err="1" smtClean="0"/>
              <a:t>disabled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and </a:t>
            </a:r>
            <a:r>
              <a:rPr lang="is-IS" dirty="0" err="1" smtClean="0"/>
              <a:t>teenagers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where</a:t>
            </a:r>
            <a:r>
              <a:rPr lang="is-IS" baseline="0" dirty="0" smtClean="0"/>
              <a:t> doing </a:t>
            </a:r>
            <a:r>
              <a:rPr lang="is-IS" baseline="0" dirty="0" err="1" smtClean="0"/>
              <a:t>after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school</a:t>
            </a:r>
            <a:r>
              <a:rPr lang="is-IS" baseline="0" dirty="0" smtClean="0"/>
              <a:t> – it </a:t>
            </a:r>
            <a:r>
              <a:rPr lang="is-IS" baseline="0" dirty="0" err="1" smtClean="0"/>
              <a:t>was</a:t>
            </a:r>
            <a:r>
              <a:rPr lang="is-IS" baseline="0" dirty="0" smtClean="0"/>
              <a:t> 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21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2968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I </a:t>
            </a:r>
            <a:r>
              <a:rPr lang="is-IS" dirty="0" err="1" smtClean="0"/>
              <a:t>am</a:t>
            </a:r>
            <a:r>
              <a:rPr lang="is-IS" dirty="0" smtClean="0"/>
              <a:t> a </a:t>
            </a:r>
            <a:r>
              <a:rPr lang="is-IS" dirty="0" err="1" smtClean="0"/>
              <a:t>project</a:t>
            </a:r>
            <a:r>
              <a:rPr lang="is-IS" dirty="0" smtClean="0"/>
              <a:t> manager in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knowledge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center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my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office</a:t>
            </a:r>
            <a:r>
              <a:rPr lang="is-IS" baseline="0" dirty="0" smtClean="0"/>
              <a:t> is in Kringlumýri </a:t>
            </a:r>
          </a:p>
          <a:p>
            <a:endParaRPr lang="is-IS" baseline="0" dirty="0" smtClean="0"/>
          </a:p>
          <a:p>
            <a:r>
              <a:rPr lang="en-US" dirty="0" smtClean="0"/>
              <a:t>There are 20 Youth </a:t>
            </a:r>
            <a:r>
              <a:rPr lang="en-US" dirty="0" err="1" smtClean="0"/>
              <a:t>Centres</a:t>
            </a:r>
            <a:r>
              <a:rPr lang="en-US" dirty="0" smtClean="0"/>
              <a:t> in Reykjavik and 38 Afterschool </a:t>
            </a:r>
            <a:r>
              <a:rPr lang="en-US" dirty="0" err="1" smtClean="0"/>
              <a:t>programmes</a:t>
            </a:r>
            <a:r>
              <a:rPr lang="en-US" dirty="0" smtClean="0"/>
              <a:t> for children</a:t>
            </a:r>
            <a:r>
              <a:rPr lang="en-US" baseline="0" dirty="0" smtClean="0"/>
              <a:t> in public schools</a:t>
            </a:r>
            <a:r>
              <a:rPr lang="en-US" dirty="0" smtClean="0"/>
              <a:t>.</a:t>
            </a:r>
            <a:endParaRPr lang="is-IS" baseline="0" dirty="0" smtClean="0"/>
          </a:p>
          <a:p>
            <a:endParaRPr lang="is-IS" baseline="0" dirty="0" smtClean="0"/>
          </a:p>
          <a:p>
            <a:r>
              <a:rPr lang="is-IS" baseline="0" dirty="0" err="1" smtClean="0"/>
              <a:t>We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two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working</a:t>
            </a:r>
            <a:r>
              <a:rPr lang="is-IS" baseline="0" dirty="0" smtClean="0"/>
              <a:t> in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knowledge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center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other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one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works</a:t>
            </a:r>
            <a:r>
              <a:rPr lang="is-IS" baseline="0" dirty="0" smtClean="0"/>
              <a:t> as </a:t>
            </a:r>
            <a:r>
              <a:rPr lang="is-IS" baseline="0" dirty="0" err="1" smtClean="0"/>
              <a:t>consulting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social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educator</a:t>
            </a:r>
            <a:r>
              <a:rPr lang="is-IS" baseline="0" dirty="0" smtClean="0"/>
              <a:t> and her </a:t>
            </a:r>
            <a:r>
              <a:rPr lang="is-IS" baseline="0" dirty="0" err="1" smtClean="0"/>
              <a:t>job</a:t>
            </a:r>
            <a:r>
              <a:rPr lang="is-IS" baseline="0" dirty="0" smtClean="0"/>
              <a:t> is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aim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afterschool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programmes</a:t>
            </a:r>
            <a:r>
              <a:rPr lang="is-IS" baseline="0" dirty="0" smtClean="0"/>
              <a:t>,</a:t>
            </a:r>
          </a:p>
          <a:p>
            <a:r>
              <a:rPr lang="is-IS" baseline="0" dirty="0" smtClean="0"/>
              <a:t> 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5903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 without differentiation (Inclusion) is a fundamental factor in Icelandic school policy, the goal being to include all children regardless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ability or disability. 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 child should be able to take part in any daily activities offered by the afterschool centres.</a:t>
            </a: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Employees should focus on the child’s abilities instead of disabilities, on what the child can do and not what the child can’t do.</a:t>
            </a:r>
            <a:endParaRPr lang="is-IS" smtClean="0"/>
          </a:p>
          <a:p>
            <a:endParaRPr lang="is-IS" smtClean="0"/>
          </a:p>
          <a:p>
            <a:r>
              <a:rPr lang="is-IS" smtClean="0"/>
              <a:t>The </a:t>
            </a:r>
            <a:r>
              <a:rPr lang="is-IS" dirty="0" err="1" smtClean="0"/>
              <a:t>personal</a:t>
            </a:r>
            <a:r>
              <a:rPr lang="is-IS" dirty="0" smtClean="0"/>
              <a:t> plan</a:t>
            </a:r>
            <a:r>
              <a:rPr lang="is-IS" baseline="0" dirty="0" smtClean="0"/>
              <a:t> is </a:t>
            </a:r>
            <a:r>
              <a:rPr lang="is-IS" baseline="0" dirty="0" err="1" smtClean="0"/>
              <a:t>done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with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childrens</a:t>
            </a:r>
            <a:r>
              <a:rPr lang="is-IS" baseline="0" dirty="0" smtClean="0"/>
              <a:t> parents –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goals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always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about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leisure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activities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having</a:t>
            </a:r>
            <a:r>
              <a:rPr lang="is-IS" baseline="0" dirty="0" smtClean="0"/>
              <a:t> a </a:t>
            </a:r>
            <a:r>
              <a:rPr lang="is-IS" baseline="0" dirty="0" err="1" smtClean="0"/>
              <a:t>friend</a:t>
            </a:r>
            <a:r>
              <a:rPr lang="is-IS" baseline="0" dirty="0" smtClean="0"/>
              <a:t>, being a full </a:t>
            </a:r>
            <a:r>
              <a:rPr lang="is-IS" baseline="0" dirty="0" err="1" smtClean="0"/>
              <a:t>member</a:t>
            </a:r>
            <a:r>
              <a:rPr lang="is-IS" baseline="0" dirty="0" smtClean="0"/>
              <a:t> of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afterschool</a:t>
            </a:r>
            <a:r>
              <a:rPr lang="is-IS" baseline="0" dirty="0" smtClean="0"/>
              <a:t> </a:t>
            </a:r>
            <a:r>
              <a:rPr lang="is-IS" baseline="0" err="1" smtClean="0"/>
              <a:t>programme</a:t>
            </a:r>
            <a:r>
              <a:rPr lang="is-IS" baseline="0" smtClean="0"/>
              <a:t> etc.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83912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This</a:t>
            </a:r>
            <a:r>
              <a:rPr lang="is-IS" dirty="0" smtClean="0"/>
              <a:t> is </a:t>
            </a:r>
            <a:r>
              <a:rPr lang="is-IS" dirty="0" err="1" smtClean="0"/>
              <a:t>SFS</a:t>
            </a:r>
            <a:r>
              <a:rPr lang="is-IS" dirty="0" smtClean="0"/>
              <a:t> </a:t>
            </a:r>
            <a:r>
              <a:rPr lang="is-IS" dirty="0" err="1" smtClean="0"/>
              <a:t>strategy</a:t>
            </a:r>
            <a:r>
              <a:rPr lang="is-IS" dirty="0" smtClean="0"/>
              <a:t> for </a:t>
            </a:r>
            <a:r>
              <a:rPr lang="is-IS" dirty="0" err="1" smtClean="0"/>
              <a:t>this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year</a:t>
            </a:r>
            <a:r>
              <a:rPr lang="is-IS" dirty="0" smtClean="0"/>
              <a:t> and all </a:t>
            </a:r>
            <a:r>
              <a:rPr lang="is-IS" dirty="0" err="1" smtClean="0"/>
              <a:t>our</a:t>
            </a:r>
            <a:r>
              <a:rPr lang="is-IS" dirty="0" smtClean="0"/>
              <a:t> </a:t>
            </a:r>
            <a:r>
              <a:rPr lang="is-IS" dirty="0" err="1" smtClean="0"/>
              <a:t>work</a:t>
            </a:r>
            <a:r>
              <a:rPr lang="is-IS" dirty="0" smtClean="0"/>
              <a:t> </a:t>
            </a:r>
            <a:r>
              <a:rPr lang="is-IS" dirty="0" err="1" smtClean="0"/>
              <a:t>should</a:t>
            </a:r>
            <a:r>
              <a:rPr lang="is-IS" dirty="0" smtClean="0"/>
              <a:t> </a:t>
            </a:r>
            <a:r>
              <a:rPr lang="is-IS" dirty="0" err="1" smtClean="0"/>
              <a:t>be</a:t>
            </a:r>
            <a:r>
              <a:rPr lang="is-IS" dirty="0" smtClean="0"/>
              <a:t> </a:t>
            </a:r>
            <a:r>
              <a:rPr lang="is-IS" dirty="0" err="1" smtClean="0"/>
              <a:t>focused</a:t>
            </a:r>
            <a:r>
              <a:rPr lang="is-IS" dirty="0" smtClean="0"/>
              <a:t> </a:t>
            </a:r>
            <a:r>
              <a:rPr lang="is-IS" dirty="0" err="1" smtClean="0"/>
              <a:t>on</a:t>
            </a:r>
            <a:r>
              <a:rPr lang="is-IS" dirty="0" smtClean="0"/>
              <a:t> </a:t>
            </a:r>
            <a:r>
              <a:rPr lang="is-IS" dirty="0" err="1" smtClean="0"/>
              <a:t>this</a:t>
            </a:r>
            <a:r>
              <a:rPr lang="is-IS" dirty="0" smtClean="0"/>
              <a:t>. </a:t>
            </a:r>
            <a:r>
              <a:rPr lang="is-IS" dirty="0" err="1" smtClean="0"/>
              <a:t>When</a:t>
            </a:r>
            <a:r>
              <a:rPr lang="is-IS" dirty="0" smtClean="0"/>
              <a:t> </a:t>
            </a:r>
            <a:r>
              <a:rPr lang="is-IS" dirty="0" err="1" smtClean="0"/>
              <a:t>we</a:t>
            </a:r>
            <a:r>
              <a:rPr lang="is-IS" dirty="0" smtClean="0"/>
              <a:t> </a:t>
            </a:r>
            <a:r>
              <a:rPr lang="is-IS" dirty="0" err="1" smtClean="0"/>
              <a:t>are</a:t>
            </a:r>
            <a:r>
              <a:rPr lang="is-IS" dirty="0" smtClean="0"/>
              <a:t> </a:t>
            </a:r>
            <a:r>
              <a:rPr lang="is-IS" dirty="0" err="1" smtClean="0"/>
              <a:t>organizing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afterschool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centres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clubs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supposed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think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about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values</a:t>
            </a:r>
            <a:r>
              <a:rPr lang="is-IS" baseline="0" dirty="0" smtClean="0"/>
              <a:t> in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blue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line</a:t>
            </a:r>
            <a:r>
              <a:rPr lang="is-IS" baseline="0" dirty="0" smtClean="0"/>
              <a:t>.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23289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kyggnumyndastaðgengill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Minnispunktastaðgengill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s-IS" dirty="0" err="1" smtClean="0"/>
              <a:t>Employees</a:t>
            </a:r>
            <a:r>
              <a:rPr lang="is-IS" dirty="0" smtClean="0"/>
              <a:t> </a:t>
            </a:r>
            <a:r>
              <a:rPr lang="is-IS" dirty="0" err="1" smtClean="0"/>
              <a:t>play</a:t>
            </a:r>
            <a:r>
              <a:rPr lang="is-IS" dirty="0" smtClean="0"/>
              <a:t> a vital </a:t>
            </a:r>
            <a:r>
              <a:rPr lang="is-IS" dirty="0" err="1" smtClean="0"/>
              <a:t>role</a:t>
            </a:r>
            <a:r>
              <a:rPr lang="is-IS" dirty="0" smtClean="0"/>
              <a:t> at </a:t>
            </a:r>
            <a:r>
              <a:rPr lang="is-IS" dirty="0" err="1" smtClean="0"/>
              <a:t>hte</a:t>
            </a:r>
            <a:r>
              <a:rPr lang="is-IS" dirty="0" smtClean="0"/>
              <a:t> </a:t>
            </a:r>
            <a:r>
              <a:rPr lang="is-IS" dirty="0" err="1" smtClean="0"/>
              <a:t>afterschool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centers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leisure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clubs</a:t>
            </a:r>
            <a:r>
              <a:rPr lang="is-IS" baseline="0" dirty="0" smtClean="0"/>
              <a:t>. </a:t>
            </a:r>
            <a:r>
              <a:rPr lang="is-IS" baseline="0" dirty="0" err="1" smtClean="0"/>
              <a:t>They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´s </a:t>
            </a:r>
            <a:r>
              <a:rPr lang="is-IS" baseline="0" dirty="0" err="1" smtClean="0"/>
              <a:t>role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models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they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from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working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environment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with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their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behavior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attitude</a:t>
            </a:r>
            <a:r>
              <a:rPr lang="is-IS" baseline="0" dirty="0" smtClean="0"/>
              <a:t>.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feel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good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happy</a:t>
            </a:r>
            <a:r>
              <a:rPr lang="is-IS" baseline="0" dirty="0" smtClean="0"/>
              <a:t> at an </a:t>
            </a:r>
            <a:r>
              <a:rPr lang="is-IS" baseline="0" dirty="0" err="1" smtClean="0"/>
              <a:t>afterschool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centre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with</a:t>
            </a:r>
            <a:r>
              <a:rPr lang="is-IS" baseline="0" dirty="0" smtClean="0"/>
              <a:t> a </a:t>
            </a:r>
            <a:r>
              <a:rPr lang="is-IS" baseline="0" dirty="0" err="1" smtClean="0"/>
              <a:t>welcoming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supportive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environment</a:t>
            </a:r>
            <a:r>
              <a:rPr lang="is-IS" baseline="0" dirty="0" smtClean="0"/>
              <a:t>. </a:t>
            </a:r>
            <a:r>
              <a:rPr lang="is-IS" baseline="0" dirty="0" err="1" smtClean="0"/>
              <a:t>Therefore</a:t>
            </a:r>
            <a:r>
              <a:rPr lang="is-IS" baseline="0" dirty="0" smtClean="0"/>
              <a:t> it is </a:t>
            </a:r>
            <a:r>
              <a:rPr lang="is-IS" baseline="0" dirty="0" err="1" smtClean="0"/>
              <a:t>important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focus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goals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guidelines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that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core</a:t>
            </a:r>
            <a:r>
              <a:rPr lang="is-IS" baseline="0" dirty="0" smtClean="0"/>
              <a:t> of </a:t>
            </a:r>
            <a:r>
              <a:rPr lang="is-IS" baseline="0" dirty="0" err="1" smtClean="0"/>
              <a:t>our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work</a:t>
            </a:r>
            <a:r>
              <a:rPr lang="is-IS" baseline="0" dirty="0" smtClean="0"/>
              <a:t> and form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foundation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which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program</a:t>
            </a:r>
            <a:r>
              <a:rPr lang="is-IS" baseline="0" dirty="0" smtClean="0"/>
              <a:t> is </a:t>
            </a:r>
            <a:r>
              <a:rPr lang="is-IS" baseline="0" dirty="0" err="1" smtClean="0"/>
              <a:t>built</a:t>
            </a:r>
            <a:r>
              <a:rPr lang="is-IS" baseline="0" dirty="0" smtClean="0"/>
              <a:t>.</a:t>
            </a:r>
            <a:endParaRPr lang="is-IS" dirty="0" smtClean="0"/>
          </a:p>
        </p:txBody>
      </p:sp>
      <p:sp>
        <p:nvSpPr>
          <p:cNvPr id="30724" name="Skyggnunúmersstaðgengill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EDFBDB-4C6B-4D6D-A511-0480CAC5CBED}" type="slidenum">
              <a:rPr lang="is-IS" smtClean="0"/>
              <a:pPr eaLnBrk="1" hangingPunct="1"/>
              <a:t>6</a:t>
            </a:fld>
            <a:endParaRPr lang="is-I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dirty="0" err="1" smtClean="0"/>
              <a:t>SFS</a:t>
            </a:r>
            <a:r>
              <a:rPr lang="is-IS" dirty="0" smtClean="0"/>
              <a:t> </a:t>
            </a:r>
            <a:r>
              <a:rPr lang="is-IS" dirty="0" err="1" smtClean="0"/>
              <a:t>runs</a:t>
            </a:r>
            <a:r>
              <a:rPr lang="is-IS" dirty="0" smtClean="0"/>
              <a:t> 38 </a:t>
            </a:r>
            <a:r>
              <a:rPr lang="is-IS" dirty="0" err="1" smtClean="0"/>
              <a:t>afterschool</a:t>
            </a:r>
            <a:r>
              <a:rPr lang="is-IS" dirty="0" smtClean="0"/>
              <a:t> </a:t>
            </a:r>
            <a:r>
              <a:rPr lang="is-IS" dirty="0" err="1" smtClean="0"/>
              <a:t>centres</a:t>
            </a:r>
            <a:r>
              <a:rPr lang="is-IS" dirty="0" smtClean="0"/>
              <a:t> for </a:t>
            </a:r>
            <a:r>
              <a:rPr lang="is-IS" dirty="0" err="1" smtClean="0"/>
              <a:t>children</a:t>
            </a:r>
            <a:r>
              <a:rPr lang="is-IS" baseline="0" dirty="0" smtClean="0"/>
              <a:t> in all </a:t>
            </a:r>
            <a:r>
              <a:rPr lang="is-IS" baseline="0" dirty="0" err="1" smtClean="0"/>
              <a:t>public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primary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schools</a:t>
            </a:r>
            <a:r>
              <a:rPr lang="is-IS" baseline="0" dirty="0" smtClean="0"/>
              <a:t> in Reykjavík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baseline="0" dirty="0" smtClean="0"/>
          </a:p>
          <a:p>
            <a:r>
              <a:rPr lang="is-IS" baseline="0" dirty="0" err="1" smtClean="0"/>
              <a:t>about</a:t>
            </a:r>
            <a:r>
              <a:rPr lang="is-IS" baseline="0" dirty="0" smtClean="0"/>
              <a:t> 7% of all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have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special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support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most</a:t>
            </a:r>
            <a:r>
              <a:rPr lang="is-IS" baseline="0" dirty="0" smtClean="0"/>
              <a:t> of </a:t>
            </a:r>
            <a:r>
              <a:rPr lang="is-IS" baseline="0" dirty="0" err="1" smtClean="0"/>
              <a:t>them</a:t>
            </a:r>
            <a:r>
              <a:rPr lang="is-IS" baseline="0" dirty="0" smtClean="0"/>
              <a:t> </a:t>
            </a:r>
            <a:r>
              <a:rPr lang="is-IS" baseline="0" dirty="0" err="1" smtClean="0"/>
              <a:t>need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support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because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have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ADHD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AUTISM</a:t>
            </a:r>
            <a:r>
              <a:rPr lang="is-IS" baseline="0" dirty="0" smtClean="0"/>
              <a:t> or </a:t>
            </a:r>
            <a:r>
              <a:rPr lang="is-IS" baseline="0" dirty="0" err="1" smtClean="0"/>
              <a:t>other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disabilities</a:t>
            </a:r>
            <a:r>
              <a:rPr lang="is-IS" baseline="0" dirty="0" smtClean="0"/>
              <a:t>.</a:t>
            </a:r>
          </a:p>
          <a:p>
            <a:endParaRPr lang="is-IS" baseline="0" dirty="0" smtClean="0"/>
          </a:p>
          <a:p>
            <a:r>
              <a:rPr lang="is-IS" baseline="0" dirty="0" smtClean="0"/>
              <a:t>300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who</a:t>
            </a:r>
            <a:r>
              <a:rPr lang="is-IS" baseline="0" dirty="0" smtClean="0"/>
              <a:t> gets </a:t>
            </a:r>
            <a:r>
              <a:rPr lang="is-IS" baseline="0" dirty="0" err="1" smtClean="0"/>
              <a:t>special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support</a:t>
            </a:r>
            <a:endParaRPr lang="is-IS" baseline="0" dirty="0" smtClean="0"/>
          </a:p>
          <a:p>
            <a:r>
              <a:rPr lang="is-IS" dirty="0" err="1" smtClean="0"/>
              <a:t>only</a:t>
            </a:r>
            <a:r>
              <a:rPr lang="is-IS" dirty="0" smtClean="0"/>
              <a:t> </a:t>
            </a:r>
            <a:r>
              <a:rPr lang="is-IS" dirty="0" err="1" smtClean="0"/>
              <a:t>disabled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- 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89143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Klettaskóli is a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special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school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disabled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</a:t>
            </a:r>
            <a:endParaRPr lang="is-IS" dirty="0" smtClean="0"/>
          </a:p>
          <a:p>
            <a:r>
              <a:rPr lang="is-IS" dirty="0" err="1" smtClean="0"/>
              <a:t>Leading</a:t>
            </a:r>
            <a:r>
              <a:rPr lang="is-IS" baseline="0" dirty="0" smtClean="0"/>
              <a:t> in </a:t>
            </a:r>
            <a:r>
              <a:rPr lang="is-IS" baseline="0" dirty="0" err="1" smtClean="0"/>
              <a:t>leisure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disabled</a:t>
            </a:r>
            <a:endParaRPr lang="is-IS" baseline="0" dirty="0" smtClean="0"/>
          </a:p>
          <a:p>
            <a:r>
              <a:rPr lang="is-IS" baseline="0" dirty="0" err="1" smtClean="0"/>
              <a:t>Structuring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develop</a:t>
            </a:r>
            <a:r>
              <a:rPr lang="is-IS" baseline="0" dirty="0" smtClean="0"/>
              <a:t> </a:t>
            </a:r>
            <a:r>
              <a:rPr lang="is-IS" baseline="0" dirty="0" err="1" smtClean="0"/>
              <a:t>leisure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activities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disabled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and </a:t>
            </a:r>
            <a:r>
              <a:rPr lang="is-IS" baseline="0" dirty="0" err="1" smtClean="0"/>
              <a:t>young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people</a:t>
            </a:r>
            <a:endParaRPr lang="is-IS" baseline="0" dirty="0" smtClean="0"/>
          </a:p>
          <a:p>
            <a:r>
              <a:rPr lang="is-IS" baseline="0" dirty="0" err="1" smtClean="0"/>
              <a:t>About</a:t>
            </a:r>
            <a:r>
              <a:rPr lang="is-IS" baseline="0" dirty="0" smtClean="0"/>
              <a:t> 106 </a:t>
            </a:r>
            <a:r>
              <a:rPr lang="is-IS" baseline="0" dirty="0" err="1" smtClean="0"/>
              <a:t>children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are</a:t>
            </a:r>
            <a:r>
              <a:rPr lang="is-IS" baseline="0" dirty="0" smtClean="0"/>
              <a:t> in Klettaskóli</a:t>
            </a:r>
          </a:p>
          <a:p>
            <a:endParaRPr lang="is-IS" baseline="0" dirty="0" smtClean="0"/>
          </a:p>
          <a:p>
            <a:r>
              <a:rPr lang="is-IS" baseline="0" dirty="0" smtClean="0"/>
              <a:t>Ólöf, </a:t>
            </a:r>
            <a:r>
              <a:rPr lang="is-IS" baseline="0" dirty="0" err="1" smtClean="0"/>
              <a:t>who</a:t>
            </a:r>
            <a:r>
              <a:rPr lang="is-IS" baseline="0" dirty="0" smtClean="0"/>
              <a:t> is </a:t>
            </a:r>
            <a:r>
              <a:rPr lang="is-IS" baseline="0" dirty="0" err="1" smtClean="0"/>
              <a:t>sitting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right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over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there</a:t>
            </a:r>
            <a:r>
              <a:rPr lang="is-IS" baseline="0" dirty="0" smtClean="0"/>
              <a:t>, is </a:t>
            </a:r>
            <a:r>
              <a:rPr lang="is-IS" baseline="0" dirty="0" err="1" smtClean="0"/>
              <a:t>responsible</a:t>
            </a:r>
            <a:r>
              <a:rPr lang="is-IS" baseline="0" dirty="0" smtClean="0"/>
              <a:t> for all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leisure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activities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kids</a:t>
            </a:r>
            <a:r>
              <a:rPr lang="is-IS" baseline="0" dirty="0" smtClean="0"/>
              <a:t> in </a:t>
            </a:r>
            <a:r>
              <a:rPr lang="is-IS" baseline="0" dirty="0" err="1" smtClean="0"/>
              <a:t>lettaskóli</a:t>
            </a:r>
            <a:r>
              <a:rPr lang="is-IS" baseline="0" dirty="0" smtClean="0"/>
              <a:t>.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12968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opening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time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depends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when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schoolday</a:t>
            </a:r>
            <a:r>
              <a:rPr lang="is-IS" baseline="0" dirty="0" smtClean="0"/>
              <a:t> is </a:t>
            </a:r>
            <a:r>
              <a:rPr lang="is-IS" baseline="0" dirty="0" err="1" smtClean="0"/>
              <a:t>over</a:t>
            </a:r>
            <a:r>
              <a:rPr lang="is-IS" baseline="0" dirty="0" smtClean="0"/>
              <a:t> in </a:t>
            </a:r>
            <a:r>
              <a:rPr lang="is-IS" baseline="0" dirty="0" err="1" smtClean="0"/>
              <a:t>each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school</a:t>
            </a:r>
            <a:r>
              <a:rPr lang="is-IS" baseline="0" dirty="0" smtClean="0"/>
              <a:t>, not </a:t>
            </a:r>
            <a:r>
              <a:rPr lang="is-IS" baseline="0" dirty="0" err="1" smtClean="0"/>
              <a:t>exactly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the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same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time</a:t>
            </a:r>
            <a:r>
              <a:rPr lang="is-IS" baseline="0" dirty="0" smtClean="0"/>
              <a:t> all </a:t>
            </a:r>
            <a:r>
              <a:rPr lang="is-IS" baseline="0" dirty="0" err="1" smtClean="0"/>
              <a:t>around</a:t>
            </a:r>
            <a:r>
              <a:rPr lang="is-IS" baseline="0" dirty="0" smtClean="0"/>
              <a:t> Reykjavík.</a:t>
            </a:r>
          </a:p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19901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5395B-A3B9-40A4-9DEC-ADAD1AA73FED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4991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6223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0537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8000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2639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732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2990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5" name="Textastaðgengill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6" name="Staðgengill efn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7" name="Dagsetningarstaðgengil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8" name="Síðufótarstaðgengil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6380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916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3" name="Síðufótarstaðgengil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6541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6526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Myndastaðgengill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947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9.9.2013</a:t>
            </a:r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B0FD1-1F35-47B9-ABEF-BB039DB2B0E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7171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gridur.rut.hilmarsdottir@reykjavik.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activities</a:t>
            </a:r>
            <a:r>
              <a:rPr lang="is-IS" dirty="0" smtClean="0"/>
              <a:t> for 6-16 </a:t>
            </a:r>
            <a:r>
              <a:rPr lang="is-IS" dirty="0" err="1" smtClean="0"/>
              <a:t>years</a:t>
            </a:r>
            <a:r>
              <a:rPr lang="is-IS" dirty="0" smtClean="0"/>
              <a:t> </a:t>
            </a:r>
            <a:r>
              <a:rPr lang="is-IS" dirty="0" err="1" smtClean="0"/>
              <a:t>old</a:t>
            </a:r>
            <a:r>
              <a:rPr lang="is-IS" dirty="0"/>
              <a:t>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sz="2200" dirty="0" err="1" smtClean="0"/>
              <a:t>Children</a:t>
            </a:r>
            <a:r>
              <a:rPr lang="is-IS" sz="2200" dirty="0" smtClean="0"/>
              <a:t> in </a:t>
            </a:r>
            <a:r>
              <a:rPr lang="is-IS" sz="2200" dirty="0" err="1" smtClean="0"/>
              <a:t>public</a:t>
            </a:r>
            <a:r>
              <a:rPr lang="is-IS" sz="2200" dirty="0" smtClean="0"/>
              <a:t> and </a:t>
            </a:r>
            <a:r>
              <a:rPr lang="is-IS" sz="2200" dirty="0" err="1" smtClean="0"/>
              <a:t>special</a:t>
            </a:r>
            <a:r>
              <a:rPr lang="is-IS" sz="2200" dirty="0" smtClean="0"/>
              <a:t> </a:t>
            </a:r>
            <a:r>
              <a:rPr lang="is-IS" sz="2200" dirty="0" err="1" smtClean="0"/>
              <a:t>primary</a:t>
            </a:r>
            <a:r>
              <a:rPr lang="is-IS" sz="2200" dirty="0" smtClean="0"/>
              <a:t> </a:t>
            </a:r>
            <a:r>
              <a:rPr lang="is-IS" sz="2200" dirty="0" err="1" smtClean="0"/>
              <a:t>schools</a:t>
            </a:r>
            <a:r>
              <a:rPr lang="is-IS" sz="2200" dirty="0" smtClean="0"/>
              <a:t> in Reykjavík</a:t>
            </a:r>
            <a:endParaRPr lang="is-IS" sz="2200" dirty="0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is-IS" sz="2200" dirty="0" smtClean="0"/>
              <a:t>Sigríður Rut Hilmarsdóttir, </a:t>
            </a:r>
            <a:r>
              <a:rPr lang="is-IS" sz="2200" dirty="0"/>
              <a:t>P</a:t>
            </a:r>
            <a:r>
              <a:rPr lang="is-IS" sz="2200" dirty="0" smtClean="0"/>
              <a:t>roject manager</a:t>
            </a:r>
            <a:br>
              <a:rPr lang="is-IS" sz="2200" dirty="0" smtClean="0"/>
            </a:br>
            <a:r>
              <a:rPr lang="is-IS" sz="2000" dirty="0"/>
              <a:t>Kringlumýri </a:t>
            </a:r>
            <a:r>
              <a:rPr lang="is-IS" sz="2000" dirty="0" err="1" smtClean="0"/>
              <a:t>SFS</a:t>
            </a:r>
            <a:r>
              <a:rPr lang="is-IS" sz="2000" dirty="0" smtClean="0"/>
              <a:t> Knowledge </a:t>
            </a:r>
            <a:r>
              <a:rPr lang="is-IS" sz="2000" dirty="0" err="1"/>
              <a:t>center</a:t>
            </a:r>
            <a:r>
              <a:rPr lang="is-IS" sz="2000" dirty="0"/>
              <a:t> in </a:t>
            </a:r>
            <a:r>
              <a:rPr lang="is-IS" sz="2000" dirty="0" err="1"/>
              <a:t>disability</a:t>
            </a:r>
            <a:r>
              <a:rPr lang="is-IS" sz="2000" dirty="0"/>
              <a:t> </a:t>
            </a:r>
            <a:r>
              <a:rPr lang="is-IS" sz="2000" dirty="0" err="1" smtClean="0"/>
              <a:t>services</a:t>
            </a:r>
            <a:r>
              <a:rPr lang="is-IS" sz="2000" dirty="0" smtClean="0"/>
              <a:t/>
            </a:r>
            <a:br>
              <a:rPr lang="is-IS" sz="2000" dirty="0" smtClean="0"/>
            </a:br>
            <a:r>
              <a:rPr lang="is-IS" sz="2000" dirty="0" err="1" smtClean="0">
                <a:hlinkClick r:id="rId3"/>
              </a:rPr>
              <a:t>sigridur.rut.hilmarsdottir</a:t>
            </a:r>
            <a:r>
              <a:rPr lang="is-IS" sz="2000" dirty="0" smtClean="0">
                <a:hlinkClick r:id="rId3"/>
              </a:rPr>
              <a:t>@</a:t>
            </a:r>
            <a:r>
              <a:rPr lang="is-IS" sz="2000" dirty="0" err="1" smtClean="0">
                <a:hlinkClick r:id="rId3"/>
              </a:rPr>
              <a:t>reykjavik.is</a:t>
            </a:r>
            <a:r>
              <a:rPr lang="is-IS" sz="2000" dirty="0" smtClean="0"/>
              <a:t> </a:t>
            </a:r>
            <a:endParaRPr lang="is-IS" sz="2000" dirty="0"/>
          </a:p>
          <a:p>
            <a:r>
              <a:rPr lang="is-IS" sz="2200" dirty="0" smtClean="0"/>
              <a:t> </a:t>
            </a:r>
            <a:endParaRPr lang="is-IS" sz="2200" dirty="0"/>
          </a:p>
        </p:txBody>
      </p:sp>
      <p:sp>
        <p:nvSpPr>
          <p:cNvPr id="5" name="Skyggnunúmersstaðgengill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s-IS" dirty="0" smtClean="0"/>
              <a:t>Hitt húsið - 9. september 2013</a:t>
            </a:r>
            <a:endParaRPr lang="is-IS" dirty="0"/>
          </a:p>
        </p:txBody>
      </p:sp>
      <p:pic>
        <p:nvPicPr>
          <p:cNvPr id="6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8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z="5400" b="1" dirty="0" err="1" smtClean="0"/>
              <a:t>Objectives</a:t>
            </a:r>
            <a:endParaRPr lang="is-IS" sz="5400" b="1" dirty="0" smtClean="0"/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Leisure activities focusing on the development and experience of the individual</a:t>
            </a:r>
          </a:p>
          <a:p>
            <a:pPr lvl="1">
              <a:defRPr/>
            </a:pPr>
            <a:r>
              <a:rPr lang="en-US" sz="2800" dirty="0" smtClean="0"/>
              <a:t>Democracy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Learn through the experience</a:t>
            </a:r>
          </a:p>
          <a:p>
            <a:pPr lvl="1">
              <a:defRPr/>
            </a:pPr>
            <a:r>
              <a:rPr lang="en-US" dirty="0" smtClean="0"/>
              <a:t>Creative thinking </a:t>
            </a:r>
          </a:p>
          <a:p>
            <a:pPr lvl="1">
              <a:defRPr/>
            </a:pPr>
            <a:r>
              <a:rPr lang="en-US" dirty="0" smtClean="0"/>
              <a:t>Age appropriate </a:t>
            </a:r>
            <a:br>
              <a:rPr lang="en-US" dirty="0" smtClean="0"/>
            </a:br>
            <a:r>
              <a:rPr lang="en-US" dirty="0" smtClean="0"/>
              <a:t>challenges/activities</a:t>
            </a:r>
          </a:p>
          <a:p>
            <a:pPr lvl="3"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lvl="3"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endParaRPr lang="en-US" b="1" dirty="0" smtClean="0"/>
          </a:p>
        </p:txBody>
      </p:sp>
      <p:pic>
        <p:nvPicPr>
          <p:cNvPr id="10247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kyggnunúmersstaðgengill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299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err="1" smtClean="0"/>
              <a:t>After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centers</a:t>
            </a:r>
            <a:r>
              <a:rPr lang="is-IS" dirty="0" smtClean="0"/>
              <a:t> and </a:t>
            </a:r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err="1" smtClean="0"/>
              <a:t>Children</a:t>
            </a:r>
            <a:r>
              <a:rPr lang="is-IS" dirty="0" smtClean="0"/>
              <a:t>´s </a:t>
            </a:r>
            <a:r>
              <a:rPr lang="is-IS" dirty="0" err="1" smtClean="0"/>
              <a:t>Democracy</a:t>
            </a:r>
            <a:r>
              <a:rPr lang="is-IS" dirty="0" smtClean="0"/>
              <a:t>.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United</a:t>
            </a:r>
            <a:r>
              <a:rPr lang="is-IS" dirty="0" smtClean="0"/>
              <a:t> </a:t>
            </a:r>
            <a:r>
              <a:rPr lang="is-IS" dirty="0" err="1" smtClean="0"/>
              <a:t>Nations</a:t>
            </a:r>
            <a:r>
              <a:rPr lang="is-IS" dirty="0" smtClean="0"/>
              <a:t> </a:t>
            </a:r>
            <a:r>
              <a:rPr lang="is-IS" dirty="0" err="1" smtClean="0"/>
              <a:t>Convention</a:t>
            </a:r>
            <a:r>
              <a:rPr lang="is-IS" dirty="0" smtClean="0"/>
              <a:t> </a:t>
            </a:r>
            <a:r>
              <a:rPr lang="is-IS" dirty="0" err="1" smtClean="0"/>
              <a:t>on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Rights</a:t>
            </a:r>
            <a:r>
              <a:rPr lang="is-IS" dirty="0" smtClean="0"/>
              <a:t> of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Child</a:t>
            </a:r>
            <a:r>
              <a:rPr lang="is-IS" dirty="0" smtClean="0"/>
              <a:t>.</a:t>
            </a:r>
          </a:p>
          <a:p>
            <a:pPr lvl="1"/>
            <a:r>
              <a:rPr lang="is-IS" dirty="0" err="1" smtClean="0"/>
              <a:t>Important</a:t>
            </a:r>
            <a:r>
              <a:rPr lang="is-IS" dirty="0" smtClean="0"/>
              <a:t> </a:t>
            </a:r>
            <a:r>
              <a:rPr lang="is-IS" dirty="0" err="1" smtClean="0"/>
              <a:t>tool</a:t>
            </a:r>
            <a:r>
              <a:rPr lang="is-IS" dirty="0" smtClean="0"/>
              <a:t> in </a:t>
            </a:r>
            <a:r>
              <a:rPr lang="is-IS" dirty="0" err="1" smtClean="0"/>
              <a:t>teaching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:</a:t>
            </a:r>
          </a:p>
          <a:p>
            <a:pPr lvl="2"/>
            <a:r>
              <a:rPr lang="is-IS" dirty="0" err="1"/>
              <a:t>T</a:t>
            </a:r>
            <a:r>
              <a:rPr lang="is-IS" dirty="0" err="1" smtClean="0"/>
              <a:t>o</a:t>
            </a:r>
            <a:r>
              <a:rPr lang="is-IS" dirty="0" smtClean="0"/>
              <a:t> </a:t>
            </a:r>
            <a:r>
              <a:rPr lang="is-IS" dirty="0" err="1" smtClean="0"/>
              <a:t>influence</a:t>
            </a:r>
            <a:r>
              <a:rPr lang="is-IS" dirty="0" smtClean="0"/>
              <a:t> </a:t>
            </a:r>
            <a:r>
              <a:rPr lang="is-IS" dirty="0" err="1" smtClean="0"/>
              <a:t>their</a:t>
            </a:r>
            <a:r>
              <a:rPr lang="is-IS" dirty="0" smtClean="0"/>
              <a:t> </a:t>
            </a:r>
            <a:r>
              <a:rPr lang="is-IS" dirty="0" err="1" smtClean="0"/>
              <a:t>own</a:t>
            </a:r>
            <a:r>
              <a:rPr lang="is-IS" dirty="0" smtClean="0"/>
              <a:t> </a:t>
            </a:r>
            <a:r>
              <a:rPr lang="is-IS" dirty="0" err="1" smtClean="0"/>
              <a:t>lives</a:t>
            </a:r>
            <a:r>
              <a:rPr lang="is-IS" dirty="0" smtClean="0"/>
              <a:t>. An </a:t>
            </a:r>
            <a:r>
              <a:rPr lang="is-IS" dirty="0" err="1" smtClean="0"/>
              <a:t>active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´s </a:t>
            </a:r>
            <a:r>
              <a:rPr lang="is-IS" dirty="0" err="1" smtClean="0"/>
              <a:t>democracy</a:t>
            </a:r>
            <a:endParaRPr lang="is-IS" dirty="0" smtClean="0"/>
          </a:p>
          <a:p>
            <a:pPr lvl="2"/>
            <a:r>
              <a:rPr lang="is-IS" dirty="0" err="1" smtClean="0"/>
              <a:t>Increases</a:t>
            </a:r>
            <a:r>
              <a:rPr lang="is-IS" dirty="0" smtClean="0"/>
              <a:t> </a:t>
            </a:r>
            <a:r>
              <a:rPr lang="is-IS" dirty="0" err="1" smtClean="0"/>
              <a:t>initative</a:t>
            </a:r>
            <a:r>
              <a:rPr lang="is-IS" dirty="0" smtClean="0"/>
              <a:t>, </a:t>
            </a:r>
            <a:r>
              <a:rPr lang="is-IS" dirty="0" err="1" smtClean="0"/>
              <a:t>independence</a:t>
            </a:r>
            <a:r>
              <a:rPr lang="is-IS" dirty="0" smtClean="0"/>
              <a:t> and </a:t>
            </a:r>
            <a:r>
              <a:rPr lang="is-IS" dirty="0" err="1" smtClean="0"/>
              <a:t>responsibility</a:t>
            </a:r>
            <a:endParaRPr lang="is-IS" dirty="0" smtClean="0"/>
          </a:p>
          <a:p>
            <a:pPr lvl="1"/>
            <a:r>
              <a:rPr lang="is-IS" dirty="0" err="1" smtClean="0"/>
              <a:t>Ways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implement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´s </a:t>
            </a:r>
            <a:r>
              <a:rPr lang="is-IS" dirty="0" err="1" smtClean="0"/>
              <a:t>democracy</a:t>
            </a:r>
            <a:r>
              <a:rPr lang="is-IS" dirty="0" smtClean="0"/>
              <a:t>, </a:t>
            </a:r>
            <a:r>
              <a:rPr lang="is-IS" dirty="0" err="1" smtClean="0"/>
              <a:t>including</a:t>
            </a:r>
            <a:r>
              <a:rPr lang="is-IS" dirty="0" smtClean="0"/>
              <a:t>:</a:t>
            </a:r>
          </a:p>
          <a:p>
            <a:pPr lvl="2"/>
            <a:r>
              <a:rPr lang="is-IS" dirty="0" err="1" smtClean="0"/>
              <a:t>Children</a:t>
            </a:r>
            <a:r>
              <a:rPr lang="is-IS" dirty="0" smtClean="0"/>
              <a:t>´s </a:t>
            </a:r>
            <a:r>
              <a:rPr lang="is-IS" dirty="0" err="1" smtClean="0"/>
              <a:t>counsils</a:t>
            </a:r>
            <a:r>
              <a:rPr lang="is-IS" dirty="0" smtClean="0"/>
              <a:t> (</a:t>
            </a:r>
            <a:r>
              <a:rPr lang="is-IS" dirty="0" err="1" smtClean="0"/>
              <a:t>meetings</a:t>
            </a:r>
            <a:r>
              <a:rPr lang="is-IS" dirty="0" smtClean="0"/>
              <a:t>)</a:t>
            </a:r>
          </a:p>
          <a:p>
            <a:pPr lvl="2"/>
            <a:r>
              <a:rPr lang="is-IS" dirty="0" err="1" smtClean="0"/>
              <a:t>Letting</a:t>
            </a:r>
            <a:r>
              <a:rPr lang="is-IS" dirty="0" smtClean="0"/>
              <a:t> </a:t>
            </a:r>
            <a:r>
              <a:rPr lang="is-IS" dirty="0" err="1" smtClean="0"/>
              <a:t>them</a:t>
            </a:r>
            <a:r>
              <a:rPr lang="is-IS" dirty="0" smtClean="0"/>
              <a:t> </a:t>
            </a:r>
            <a:r>
              <a:rPr lang="is-IS" dirty="0" err="1" smtClean="0"/>
              <a:t>choose</a:t>
            </a:r>
            <a:r>
              <a:rPr lang="is-IS" dirty="0" smtClean="0"/>
              <a:t> </a:t>
            </a:r>
            <a:r>
              <a:rPr lang="is-IS" dirty="0" err="1" smtClean="0"/>
              <a:t>their</a:t>
            </a:r>
            <a:r>
              <a:rPr lang="is-IS" dirty="0" smtClean="0"/>
              <a:t> </a:t>
            </a:r>
            <a:r>
              <a:rPr lang="is-IS" dirty="0" err="1" smtClean="0"/>
              <a:t>activities</a:t>
            </a:r>
            <a:endParaRPr lang="is-IS" dirty="0" smtClean="0"/>
          </a:p>
          <a:p>
            <a:pPr lvl="2"/>
            <a:r>
              <a:rPr lang="is-IS" dirty="0" err="1" smtClean="0"/>
              <a:t>Allowing</a:t>
            </a:r>
            <a:r>
              <a:rPr lang="is-IS" dirty="0" smtClean="0"/>
              <a:t> </a:t>
            </a:r>
            <a:r>
              <a:rPr lang="is-IS" dirty="0" err="1" smtClean="0"/>
              <a:t>their</a:t>
            </a:r>
            <a:r>
              <a:rPr lang="is-IS" dirty="0" smtClean="0"/>
              <a:t> </a:t>
            </a:r>
            <a:r>
              <a:rPr lang="is-IS" dirty="0" err="1" smtClean="0"/>
              <a:t>input</a:t>
            </a:r>
            <a:r>
              <a:rPr lang="is-IS" dirty="0" smtClean="0"/>
              <a:t> in </a:t>
            </a:r>
            <a:r>
              <a:rPr lang="is-IS" dirty="0" err="1" smtClean="0"/>
              <a:t>planning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daily</a:t>
            </a:r>
            <a:r>
              <a:rPr lang="is-IS" dirty="0" smtClean="0"/>
              <a:t> </a:t>
            </a:r>
            <a:r>
              <a:rPr lang="is-IS" dirty="0" err="1" smtClean="0"/>
              <a:t>activities</a:t>
            </a:r>
            <a:endParaRPr lang="is-IS" dirty="0"/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263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After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centers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s-IS" dirty="0" err="1" smtClean="0"/>
              <a:t>Are</a:t>
            </a:r>
            <a:r>
              <a:rPr lang="is-IS" dirty="0" smtClean="0"/>
              <a:t> </a:t>
            </a:r>
            <a:r>
              <a:rPr lang="is-IS" dirty="0" err="1" smtClean="0"/>
              <a:t>important</a:t>
            </a:r>
            <a:r>
              <a:rPr lang="is-IS" dirty="0" smtClean="0"/>
              <a:t> for </a:t>
            </a:r>
            <a:r>
              <a:rPr lang="is-IS" dirty="0" err="1" smtClean="0"/>
              <a:t>children</a:t>
            </a:r>
            <a:r>
              <a:rPr lang="is-IS" dirty="0" smtClean="0"/>
              <a:t> and </a:t>
            </a:r>
            <a:r>
              <a:rPr lang="is-IS" dirty="0" err="1" smtClean="0"/>
              <a:t>especially</a:t>
            </a:r>
            <a:r>
              <a:rPr lang="is-IS" dirty="0" smtClean="0"/>
              <a:t> </a:t>
            </a:r>
            <a:r>
              <a:rPr lang="is-IS" dirty="0" err="1" smtClean="0"/>
              <a:t>disabled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.</a:t>
            </a:r>
          </a:p>
          <a:p>
            <a:r>
              <a:rPr lang="is-IS" dirty="0" err="1" smtClean="0"/>
              <a:t>They</a:t>
            </a:r>
            <a:r>
              <a:rPr lang="is-IS" dirty="0" smtClean="0"/>
              <a:t> </a:t>
            </a:r>
            <a:r>
              <a:rPr lang="is-IS" dirty="0" err="1" smtClean="0"/>
              <a:t>have</a:t>
            </a:r>
            <a:r>
              <a:rPr lang="is-IS" dirty="0" smtClean="0"/>
              <a:t> </a:t>
            </a:r>
            <a:r>
              <a:rPr lang="is-IS" dirty="0" err="1" smtClean="0"/>
              <a:t>huge</a:t>
            </a:r>
            <a:r>
              <a:rPr lang="is-IS" dirty="0" smtClean="0"/>
              <a:t> </a:t>
            </a:r>
            <a:r>
              <a:rPr lang="is-IS" dirty="0" err="1" smtClean="0"/>
              <a:t>impact</a:t>
            </a:r>
            <a:r>
              <a:rPr lang="is-IS" dirty="0" smtClean="0"/>
              <a:t> </a:t>
            </a:r>
            <a:r>
              <a:rPr lang="is-IS" dirty="0" err="1" smtClean="0"/>
              <a:t>on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´s </a:t>
            </a:r>
            <a:r>
              <a:rPr lang="is-IS" dirty="0" err="1" smtClean="0"/>
              <a:t>social</a:t>
            </a:r>
            <a:r>
              <a:rPr lang="is-IS" dirty="0" smtClean="0"/>
              <a:t> </a:t>
            </a:r>
            <a:r>
              <a:rPr lang="is-IS" dirty="0" err="1" smtClean="0"/>
              <a:t>development</a:t>
            </a:r>
            <a:r>
              <a:rPr lang="is-IS" dirty="0" smtClean="0"/>
              <a:t>.</a:t>
            </a:r>
          </a:p>
          <a:p>
            <a:r>
              <a:rPr lang="is-IS" dirty="0" err="1" smtClean="0"/>
              <a:t>They</a:t>
            </a:r>
            <a:r>
              <a:rPr lang="is-IS" dirty="0" smtClean="0"/>
              <a:t> </a:t>
            </a:r>
            <a:r>
              <a:rPr lang="is-IS" dirty="0" err="1" smtClean="0"/>
              <a:t>provide</a:t>
            </a:r>
            <a:r>
              <a:rPr lang="is-IS" dirty="0" smtClean="0"/>
              <a:t> a </a:t>
            </a:r>
            <a:r>
              <a:rPr lang="is-IS" dirty="0" err="1" smtClean="0"/>
              <a:t>secure</a:t>
            </a:r>
            <a:r>
              <a:rPr lang="is-IS" dirty="0" smtClean="0"/>
              <a:t> and </a:t>
            </a:r>
            <a:r>
              <a:rPr lang="is-IS" dirty="0" err="1" smtClean="0"/>
              <a:t>familiar</a:t>
            </a:r>
            <a:r>
              <a:rPr lang="is-IS" dirty="0" smtClean="0"/>
              <a:t> </a:t>
            </a:r>
            <a:r>
              <a:rPr lang="is-IS" dirty="0" err="1" smtClean="0"/>
              <a:t>space</a:t>
            </a:r>
            <a:r>
              <a:rPr lang="is-IS" dirty="0" smtClean="0"/>
              <a:t> for </a:t>
            </a:r>
            <a:r>
              <a:rPr lang="is-IS" dirty="0" err="1" smtClean="0"/>
              <a:t>work</a:t>
            </a:r>
            <a:r>
              <a:rPr lang="is-IS" dirty="0" smtClean="0"/>
              <a:t> and </a:t>
            </a:r>
            <a:r>
              <a:rPr lang="is-IS" dirty="0" err="1" smtClean="0"/>
              <a:t>play</a:t>
            </a:r>
            <a:r>
              <a:rPr lang="is-IS" dirty="0" smtClean="0"/>
              <a:t>.</a:t>
            </a:r>
          </a:p>
          <a:p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afterschool</a:t>
            </a:r>
            <a:r>
              <a:rPr lang="is-IS" dirty="0" smtClean="0"/>
              <a:t> </a:t>
            </a:r>
            <a:r>
              <a:rPr lang="is-IS" dirty="0" err="1" smtClean="0"/>
              <a:t>centre</a:t>
            </a:r>
            <a:r>
              <a:rPr lang="is-IS" dirty="0" smtClean="0"/>
              <a:t> </a:t>
            </a:r>
            <a:r>
              <a:rPr lang="is-IS" dirty="0" err="1" smtClean="0"/>
              <a:t>puts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and </a:t>
            </a:r>
            <a:r>
              <a:rPr lang="is-IS" dirty="0" err="1" smtClean="0"/>
              <a:t>their</a:t>
            </a:r>
            <a:r>
              <a:rPr lang="is-IS" dirty="0" smtClean="0"/>
              <a:t> </a:t>
            </a:r>
            <a:r>
              <a:rPr lang="is-IS" dirty="0" err="1" smtClean="0"/>
              <a:t>needs</a:t>
            </a:r>
            <a:r>
              <a:rPr lang="is-IS" dirty="0" smtClean="0"/>
              <a:t> first</a:t>
            </a:r>
          </a:p>
          <a:p>
            <a:pPr lvl="1"/>
            <a:r>
              <a:rPr lang="is-IS" dirty="0" err="1" smtClean="0"/>
              <a:t>They</a:t>
            </a:r>
            <a:r>
              <a:rPr lang="is-IS" dirty="0" smtClean="0"/>
              <a:t> </a:t>
            </a:r>
            <a:r>
              <a:rPr lang="is-IS" dirty="0" err="1" smtClean="0"/>
              <a:t>are</a:t>
            </a:r>
            <a:r>
              <a:rPr lang="is-IS" dirty="0" smtClean="0"/>
              <a:t> </a:t>
            </a:r>
            <a:r>
              <a:rPr lang="is-IS" dirty="0" err="1" smtClean="0"/>
              <a:t>listened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, </a:t>
            </a:r>
            <a:r>
              <a:rPr lang="is-IS" dirty="0" err="1" smtClean="0"/>
              <a:t>talked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, and </a:t>
            </a:r>
            <a:r>
              <a:rPr lang="is-IS" dirty="0" err="1" smtClean="0"/>
              <a:t>there</a:t>
            </a:r>
            <a:r>
              <a:rPr lang="is-IS" dirty="0" smtClean="0"/>
              <a:t> is </a:t>
            </a:r>
            <a:r>
              <a:rPr lang="is-IS" dirty="0" err="1" smtClean="0"/>
              <a:t>room</a:t>
            </a:r>
            <a:r>
              <a:rPr lang="is-IS" dirty="0" smtClean="0"/>
              <a:t> for </a:t>
            </a:r>
            <a:r>
              <a:rPr lang="is-IS" dirty="0" err="1" smtClean="0"/>
              <a:t>their</a:t>
            </a:r>
            <a:r>
              <a:rPr lang="is-IS" dirty="0" smtClean="0"/>
              <a:t> </a:t>
            </a:r>
            <a:r>
              <a:rPr lang="is-IS" dirty="0" err="1" smtClean="0"/>
              <a:t>feelings</a:t>
            </a:r>
            <a:r>
              <a:rPr lang="is-IS" dirty="0" smtClean="0"/>
              <a:t> at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afterschool</a:t>
            </a:r>
            <a:r>
              <a:rPr lang="is-IS" dirty="0" smtClean="0"/>
              <a:t> </a:t>
            </a:r>
            <a:r>
              <a:rPr lang="is-IS" dirty="0" err="1" smtClean="0"/>
              <a:t>centre</a:t>
            </a:r>
            <a:endParaRPr lang="is-IS" dirty="0" smtClean="0"/>
          </a:p>
          <a:p>
            <a:r>
              <a:rPr lang="is-IS" dirty="0" err="1" smtClean="0"/>
              <a:t>Children</a:t>
            </a:r>
            <a:r>
              <a:rPr lang="is-IS" dirty="0" smtClean="0"/>
              <a:t>´s </a:t>
            </a:r>
            <a:r>
              <a:rPr lang="is-IS" dirty="0" err="1" smtClean="0"/>
              <a:t>leisure</a:t>
            </a:r>
            <a:r>
              <a:rPr lang="is-IS" dirty="0" smtClean="0"/>
              <a:t> is </a:t>
            </a:r>
            <a:r>
              <a:rPr lang="is-IS" dirty="0" err="1" smtClean="0"/>
              <a:t>important</a:t>
            </a:r>
            <a:r>
              <a:rPr lang="is-IS" dirty="0" smtClean="0"/>
              <a:t> and it is </a:t>
            </a:r>
            <a:r>
              <a:rPr lang="is-IS" dirty="0" err="1" smtClean="0"/>
              <a:t>their</a:t>
            </a:r>
            <a:r>
              <a:rPr lang="is-IS" dirty="0" smtClean="0"/>
              <a:t> </a:t>
            </a:r>
            <a:r>
              <a:rPr lang="is-IS" dirty="0" err="1" smtClean="0"/>
              <a:t>right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enjoy</a:t>
            </a:r>
            <a:r>
              <a:rPr lang="is-IS" dirty="0" smtClean="0"/>
              <a:t> </a:t>
            </a:r>
            <a:r>
              <a:rPr lang="is-IS" dirty="0" err="1" smtClean="0"/>
              <a:t>some</a:t>
            </a:r>
            <a:r>
              <a:rPr lang="is-IS" dirty="0" smtClean="0"/>
              <a:t> </a:t>
            </a:r>
            <a:r>
              <a:rPr lang="is-IS" dirty="0" err="1" smtClean="0"/>
              <a:t>quality</a:t>
            </a:r>
            <a:r>
              <a:rPr lang="is-IS" dirty="0" smtClean="0"/>
              <a:t> </a:t>
            </a:r>
            <a:r>
              <a:rPr lang="is-IS" dirty="0" err="1" smtClean="0"/>
              <a:t>time</a:t>
            </a:r>
            <a:r>
              <a:rPr lang="is-IS" dirty="0" smtClean="0"/>
              <a:t> </a:t>
            </a:r>
            <a:r>
              <a:rPr lang="is-IS" dirty="0" err="1" smtClean="0"/>
              <a:t>once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day</a:t>
            </a:r>
            <a:r>
              <a:rPr lang="is-IS" dirty="0" smtClean="0"/>
              <a:t> is </a:t>
            </a:r>
            <a:r>
              <a:rPr lang="is-IS" dirty="0" err="1" smtClean="0"/>
              <a:t>over</a:t>
            </a:r>
            <a:r>
              <a:rPr lang="is-IS" dirty="0" smtClean="0"/>
              <a:t>.</a:t>
            </a:r>
          </a:p>
          <a:p>
            <a:r>
              <a:rPr lang="is-IS" dirty="0" err="1" smtClean="0"/>
              <a:t>They</a:t>
            </a:r>
            <a:r>
              <a:rPr lang="is-IS" dirty="0" smtClean="0"/>
              <a:t> </a:t>
            </a:r>
            <a:r>
              <a:rPr lang="is-IS" dirty="0" err="1" smtClean="0"/>
              <a:t>learn</a:t>
            </a:r>
            <a:r>
              <a:rPr lang="is-IS" dirty="0" smtClean="0"/>
              <a:t> </a:t>
            </a:r>
            <a:r>
              <a:rPr lang="is-IS" dirty="0" err="1" smtClean="0"/>
              <a:t>that</a:t>
            </a:r>
            <a:r>
              <a:rPr lang="is-IS" dirty="0" smtClean="0"/>
              <a:t> </a:t>
            </a:r>
            <a:r>
              <a:rPr lang="is-IS" dirty="0" err="1" smtClean="0"/>
              <a:t>everyone</a:t>
            </a:r>
            <a:r>
              <a:rPr lang="is-IS" dirty="0" smtClean="0"/>
              <a:t> is </a:t>
            </a:r>
            <a:r>
              <a:rPr lang="is-IS" dirty="0" err="1" smtClean="0"/>
              <a:t>unique</a:t>
            </a:r>
            <a:r>
              <a:rPr lang="is-IS" dirty="0" smtClean="0"/>
              <a:t> and </a:t>
            </a:r>
            <a:r>
              <a:rPr lang="is-IS" dirty="0" err="1" smtClean="0"/>
              <a:t>we</a:t>
            </a:r>
            <a:r>
              <a:rPr lang="is-IS" dirty="0" smtClean="0"/>
              <a:t> all </a:t>
            </a:r>
            <a:r>
              <a:rPr lang="is-IS" dirty="0" err="1" smtClean="0"/>
              <a:t>need</a:t>
            </a:r>
            <a:r>
              <a:rPr lang="is-IS" dirty="0" smtClean="0"/>
              <a:t> </a:t>
            </a:r>
            <a:r>
              <a:rPr lang="is-IS" dirty="0" err="1" smtClean="0"/>
              <a:t>our</a:t>
            </a:r>
            <a:r>
              <a:rPr lang="is-IS" dirty="0" smtClean="0"/>
              <a:t> </a:t>
            </a:r>
            <a:r>
              <a:rPr lang="is-IS" dirty="0" err="1" smtClean="0"/>
              <a:t>space</a:t>
            </a:r>
            <a:r>
              <a:rPr lang="is-IS" dirty="0" smtClean="0"/>
              <a:t>.</a:t>
            </a:r>
          </a:p>
          <a:p>
            <a:endParaRPr lang="is-IS" dirty="0"/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83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After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centre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s-IS" dirty="0"/>
              <a:t>Offer diverse </a:t>
            </a:r>
            <a:r>
              <a:rPr lang="is-IS" dirty="0" err="1"/>
              <a:t>spare</a:t>
            </a:r>
            <a:r>
              <a:rPr lang="is-IS" dirty="0"/>
              <a:t> </a:t>
            </a:r>
            <a:r>
              <a:rPr lang="is-IS" dirty="0" err="1"/>
              <a:t>time</a:t>
            </a:r>
            <a:r>
              <a:rPr lang="is-IS" dirty="0"/>
              <a:t> </a:t>
            </a:r>
            <a:r>
              <a:rPr lang="is-IS" dirty="0" err="1"/>
              <a:t>activities</a:t>
            </a:r>
            <a:r>
              <a:rPr lang="is-IS" dirty="0"/>
              <a:t> </a:t>
            </a:r>
            <a:r>
              <a:rPr lang="is-IS" dirty="0" err="1"/>
              <a:t>after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conventional</a:t>
            </a:r>
            <a:r>
              <a:rPr lang="is-IS" dirty="0"/>
              <a:t> </a:t>
            </a:r>
            <a:r>
              <a:rPr lang="is-IS" dirty="0" err="1"/>
              <a:t>school</a:t>
            </a:r>
            <a:r>
              <a:rPr lang="is-IS" dirty="0"/>
              <a:t> </a:t>
            </a:r>
            <a:r>
              <a:rPr lang="is-IS" dirty="0" err="1"/>
              <a:t>day</a:t>
            </a:r>
            <a:r>
              <a:rPr lang="is-IS" dirty="0"/>
              <a:t> </a:t>
            </a:r>
            <a:r>
              <a:rPr lang="is-IS" dirty="0" err="1"/>
              <a:t>ends</a:t>
            </a:r>
            <a:r>
              <a:rPr lang="is-IS" dirty="0"/>
              <a:t>. </a:t>
            </a:r>
          </a:p>
          <a:p>
            <a:r>
              <a:rPr lang="is-IS" dirty="0"/>
              <a:t>In </a:t>
            </a:r>
            <a:r>
              <a:rPr lang="is-IS" dirty="0" err="1"/>
              <a:t>their</a:t>
            </a:r>
            <a:r>
              <a:rPr lang="is-IS" dirty="0"/>
              <a:t> </a:t>
            </a:r>
            <a:r>
              <a:rPr lang="is-IS" dirty="0" err="1"/>
              <a:t>activities</a:t>
            </a:r>
            <a:r>
              <a:rPr lang="is-IS" dirty="0"/>
              <a:t>, </a:t>
            </a:r>
            <a:r>
              <a:rPr lang="is-IS" dirty="0" err="1"/>
              <a:t>they</a:t>
            </a:r>
            <a:r>
              <a:rPr lang="is-IS" dirty="0"/>
              <a:t> </a:t>
            </a:r>
            <a:r>
              <a:rPr lang="is-IS" dirty="0" err="1"/>
              <a:t>are</a:t>
            </a:r>
            <a:r>
              <a:rPr lang="is-IS" dirty="0"/>
              <a:t> </a:t>
            </a:r>
            <a:r>
              <a:rPr lang="is-IS" dirty="0" err="1"/>
              <a:t>guided</a:t>
            </a:r>
            <a:r>
              <a:rPr lang="is-IS" dirty="0"/>
              <a:t> </a:t>
            </a:r>
            <a:r>
              <a:rPr lang="is-IS" dirty="0" err="1"/>
              <a:t>by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principle</a:t>
            </a:r>
            <a:r>
              <a:rPr lang="is-IS" dirty="0"/>
              <a:t> </a:t>
            </a:r>
            <a:r>
              <a:rPr lang="is-IS" dirty="0" err="1"/>
              <a:t>that</a:t>
            </a:r>
            <a:r>
              <a:rPr lang="is-IS" dirty="0"/>
              <a:t> </a:t>
            </a:r>
            <a:r>
              <a:rPr lang="is-IS" dirty="0" err="1"/>
              <a:t>each</a:t>
            </a:r>
            <a:r>
              <a:rPr lang="is-IS" dirty="0"/>
              <a:t> </a:t>
            </a:r>
            <a:r>
              <a:rPr lang="is-IS" dirty="0" err="1"/>
              <a:t>individual</a:t>
            </a:r>
            <a:r>
              <a:rPr lang="is-IS" dirty="0"/>
              <a:t> </a:t>
            </a:r>
            <a:r>
              <a:rPr lang="is-IS" dirty="0" err="1"/>
              <a:t>having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chance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prosper</a:t>
            </a:r>
            <a:r>
              <a:rPr lang="is-IS" dirty="0"/>
              <a:t> and </a:t>
            </a:r>
            <a:r>
              <a:rPr lang="is-IS" dirty="0" err="1"/>
              <a:t>mature</a:t>
            </a:r>
            <a:r>
              <a:rPr lang="is-IS" dirty="0"/>
              <a:t> in an </a:t>
            </a:r>
            <a:r>
              <a:rPr lang="is-IS" dirty="0" err="1"/>
              <a:t>environment</a:t>
            </a:r>
            <a:r>
              <a:rPr lang="is-IS" dirty="0"/>
              <a:t> </a:t>
            </a:r>
            <a:r>
              <a:rPr lang="is-IS" dirty="0" err="1"/>
              <a:t>defined</a:t>
            </a:r>
            <a:r>
              <a:rPr lang="is-IS" dirty="0"/>
              <a:t> </a:t>
            </a:r>
            <a:r>
              <a:rPr lang="is-IS" dirty="0" err="1"/>
              <a:t>by</a:t>
            </a:r>
            <a:r>
              <a:rPr lang="is-IS" dirty="0"/>
              <a:t> </a:t>
            </a:r>
            <a:r>
              <a:rPr lang="is-IS" dirty="0" err="1"/>
              <a:t>warmth</a:t>
            </a:r>
            <a:r>
              <a:rPr lang="is-IS" dirty="0"/>
              <a:t>, </a:t>
            </a:r>
            <a:r>
              <a:rPr lang="is-IS" dirty="0" err="1"/>
              <a:t>security</a:t>
            </a:r>
            <a:r>
              <a:rPr lang="is-IS" dirty="0"/>
              <a:t> and </a:t>
            </a:r>
            <a:r>
              <a:rPr lang="is-IS" dirty="0" err="1"/>
              <a:t>respect</a:t>
            </a:r>
            <a:r>
              <a:rPr lang="is-IS" dirty="0"/>
              <a:t>.</a:t>
            </a:r>
          </a:p>
          <a:p>
            <a:r>
              <a:rPr lang="is-IS" dirty="0"/>
              <a:t>Stress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development</a:t>
            </a:r>
            <a:r>
              <a:rPr lang="is-IS" dirty="0"/>
              <a:t> of </a:t>
            </a:r>
            <a:r>
              <a:rPr lang="is-IS" dirty="0" err="1"/>
              <a:t>social</a:t>
            </a:r>
            <a:r>
              <a:rPr lang="is-IS" dirty="0"/>
              <a:t> </a:t>
            </a:r>
            <a:r>
              <a:rPr lang="is-IS" dirty="0" err="1"/>
              <a:t>skills</a:t>
            </a:r>
            <a:r>
              <a:rPr lang="is-IS" dirty="0"/>
              <a:t> in </a:t>
            </a:r>
            <a:r>
              <a:rPr lang="is-IS" dirty="0" err="1"/>
              <a:t>interaction</a:t>
            </a:r>
            <a:r>
              <a:rPr lang="is-IS" dirty="0"/>
              <a:t> </a:t>
            </a:r>
            <a:r>
              <a:rPr lang="is-IS" dirty="0" err="1"/>
              <a:t>through</a:t>
            </a:r>
            <a:r>
              <a:rPr lang="is-IS" dirty="0"/>
              <a:t> </a:t>
            </a:r>
            <a:r>
              <a:rPr lang="is-IS" dirty="0" err="1"/>
              <a:t>play</a:t>
            </a:r>
            <a:r>
              <a:rPr lang="is-IS" dirty="0"/>
              <a:t> and </a:t>
            </a:r>
            <a:r>
              <a:rPr lang="is-IS" dirty="0" err="1"/>
              <a:t>work</a:t>
            </a:r>
            <a:r>
              <a:rPr lang="is-IS" dirty="0"/>
              <a:t>, as </a:t>
            </a:r>
            <a:r>
              <a:rPr lang="is-IS" dirty="0" err="1"/>
              <a:t>well</a:t>
            </a:r>
            <a:r>
              <a:rPr lang="is-IS" dirty="0"/>
              <a:t> as </a:t>
            </a:r>
            <a:r>
              <a:rPr lang="is-IS" dirty="0" err="1"/>
              <a:t>self-respect</a:t>
            </a:r>
            <a:r>
              <a:rPr lang="is-IS" dirty="0"/>
              <a:t> and </a:t>
            </a:r>
            <a:r>
              <a:rPr lang="is-IS" dirty="0" err="1"/>
              <a:t>respect</a:t>
            </a:r>
            <a:r>
              <a:rPr lang="is-IS" dirty="0"/>
              <a:t> </a:t>
            </a:r>
            <a:r>
              <a:rPr lang="is-IS" dirty="0" err="1"/>
              <a:t>towards</a:t>
            </a:r>
            <a:r>
              <a:rPr lang="is-IS" dirty="0"/>
              <a:t> </a:t>
            </a:r>
            <a:r>
              <a:rPr lang="is-IS" dirty="0" err="1"/>
              <a:t>others</a:t>
            </a:r>
            <a:r>
              <a:rPr lang="is-IS" dirty="0"/>
              <a:t> and </a:t>
            </a:r>
            <a:r>
              <a:rPr lang="is-IS" dirty="0" err="1"/>
              <a:t>one</a:t>
            </a:r>
            <a:r>
              <a:rPr lang="is-IS" dirty="0"/>
              <a:t>´s </a:t>
            </a:r>
            <a:r>
              <a:rPr lang="is-IS" dirty="0" err="1"/>
              <a:t>environment</a:t>
            </a:r>
            <a:r>
              <a:rPr lang="is-IS" dirty="0"/>
              <a:t>.</a:t>
            </a:r>
          </a:p>
          <a:p>
            <a:r>
              <a:rPr lang="is-IS" dirty="0" err="1"/>
              <a:t>Seek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implement</a:t>
            </a:r>
            <a:r>
              <a:rPr lang="is-IS" dirty="0"/>
              <a:t> </a:t>
            </a:r>
            <a:r>
              <a:rPr lang="is-IS" dirty="0" err="1"/>
              <a:t>democratic</a:t>
            </a:r>
            <a:r>
              <a:rPr lang="is-IS" dirty="0"/>
              <a:t> </a:t>
            </a:r>
            <a:r>
              <a:rPr lang="is-IS" dirty="0" err="1"/>
              <a:t>work</a:t>
            </a:r>
            <a:r>
              <a:rPr lang="is-IS" dirty="0"/>
              <a:t> </a:t>
            </a:r>
            <a:r>
              <a:rPr lang="is-IS" dirty="0" err="1"/>
              <a:t>procedures</a:t>
            </a:r>
            <a:r>
              <a:rPr lang="is-IS" dirty="0"/>
              <a:t>, </a:t>
            </a:r>
            <a:r>
              <a:rPr lang="is-IS" dirty="0" err="1"/>
              <a:t>increasing</a:t>
            </a:r>
            <a:r>
              <a:rPr lang="is-IS" dirty="0"/>
              <a:t> </a:t>
            </a:r>
            <a:r>
              <a:rPr lang="is-IS" dirty="0" err="1"/>
              <a:t>children</a:t>
            </a:r>
            <a:r>
              <a:rPr lang="is-IS" dirty="0"/>
              <a:t>´s </a:t>
            </a:r>
            <a:r>
              <a:rPr lang="is-IS" dirty="0" err="1"/>
              <a:t>ability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form </a:t>
            </a:r>
            <a:r>
              <a:rPr lang="is-IS" dirty="0" err="1"/>
              <a:t>independent</a:t>
            </a:r>
            <a:r>
              <a:rPr lang="is-IS" dirty="0"/>
              <a:t> </a:t>
            </a:r>
            <a:r>
              <a:rPr lang="is-IS" dirty="0" err="1"/>
              <a:t>views</a:t>
            </a:r>
            <a:r>
              <a:rPr lang="is-IS" dirty="0"/>
              <a:t> and </a:t>
            </a:r>
            <a:r>
              <a:rPr lang="is-IS" dirty="0" err="1"/>
              <a:t>impact</a:t>
            </a:r>
            <a:r>
              <a:rPr lang="is-IS" dirty="0"/>
              <a:t> </a:t>
            </a:r>
            <a:r>
              <a:rPr lang="is-IS" dirty="0" err="1"/>
              <a:t>their</a:t>
            </a:r>
            <a:r>
              <a:rPr lang="is-IS" dirty="0"/>
              <a:t> </a:t>
            </a:r>
            <a:r>
              <a:rPr lang="is-IS" dirty="0" err="1"/>
              <a:t>environment</a:t>
            </a:r>
            <a:r>
              <a:rPr lang="is-IS" dirty="0"/>
              <a:t> and </a:t>
            </a:r>
            <a:r>
              <a:rPr lang="is-IS" dirty="0" err="1"/>
              <a:t>circumstances</a:t>
            </a:r>
            <a:r>
              <a:rPr lang="is-IS" dirty="0" smtClean="0"/>
              <a:t>.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40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err="1" smtClean="0"/>
              <a:t>After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centers</a:t>
            </a:r>
            <a:r>
              <a:rPr lang="is-IS" dirty="0"/>
              <a:t> </a:t>
            </a:r>
            <a:r>
              <a:rPr lang="is-IS" dirty="0" err="1" smtClean="0"/>
              <a:t>are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err="1" smtClean="0"/>
              <a:t>important</a:t>
            </a:r>
            <a:r>
              <a:rPr lang="is-IS" dirty="0" smtClean="0"/>
              <a:t> for </a:t>
            </a:r>
            <a:r>
              <a:rPr lang="is-IS" dirty="0" err="1" smtClean="0"/>
              <a:t>disabled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err="1" smtClean="0"/>
              <a:t>Age</a:t>
            </a:r>
            <a:r>
              <a:rPr lang="is-IS" dirty="0" smtClean="0"/>
              <a:t> </a:t>
            </a:r>
            <a:r>
              <a:rPr lang="is-IS" dirty="0" err="1" smtClean="0"/>
              <a:t>appropriate</a:t>
            </a:r>
            <a:r>
              <a:rPr lang="is-IS" dirty="0" smtClean="0"/>
              <a:t> </a:t>
            </a:r>
            <a:r>
              <a:rPr lang="is-IS" dirty="0" err="1" smtClean="0"/>
              <a:t>activities</a:t>
            </a:r>
            <a:endParaRPr lang="is-IS" dirty="0" smtClean="0"/>
          </a:p>
          <a:p>
            <a:r>
              <a:rPr lang="is-IS" dirty="0" err="1" smtClean="0"/>
              <a:t>Personalized</a:t>
            </a:r>
            <a:r>
              <a:rPr lang="is-IS" dirty="0" smtClean="0"/>
              <a:t> </a:t>
            </a:r>
            <a:r>
              <a:rPr lang="is-IS" dirty="0" err="1" smtClean="0"/>
              <a:t>support</a:t>
            </a:r>
            <a:r>
              <a:rPr lang="is-IS" dirty="0" smtClean="0"/>
              <a:t> – for </a:t>
            </a:r>
            <a:r>
              <a:rPr lang="is-IS" dirty="0" err="1" smtClean="0"/>
              <a:t>every</a:t>
            </a:r>
            <a:r>
              <a:rPr lang="is-IS" dirty="0" smtClean="0"/>
              <a:t> </a:t>
            </a:r>
            <a:r>
              <a:rPr lang="is-IS" dirty="0" err="1" smtClean="0"/>
              <a:t>child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particaipate</a:t>
            </a:r>
            <a:r>
              <a:rPr lang="is-IS" dirty="0" smtClean="0"/>
              <a:t> in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activities</a:t>
            </a:r>
            <a:r>
              <a:rPr lang="is-IS" dirty="0" smtClean="0"/>
              <a:t> </a:t>
            </a:r>
            <a:r>
              <a:rPr lang="is-IS" dirty="0" err="1" smtClean="0"/>
              <a:t>with</a:t>
            </a:r>
            <a:r>
              <a:rPr lang="is-IS" dirty="0" smtClean="0"/>
              <a:t> </a:t>
            </a:r>
            <a:r>
              <a:rPr lang="is-IS" dirty="0" err="1" smtClean="0"/>
              <a:t>their</a:t>
            </a:r>
            <a:r>
              <a:rPr lang="is-IS" dirty="0" smtClean="0"/>
              <a:t> </a:t>
            </a:r>
            <a:r>
              <a:rPr lang="is-IS" dirty="0" err="1" smtClean="0"/>
              <a:t>peers</a:t>
            </a:r>
            <a:endParaRPr lang="is-IS" dirty="0" smtClean="0"/>
          </a:p>
          <a:p>
            <a:r>
              <a:rPr lang="is-IS" dirty="0" err="1" smtClean="0"/>
              <a:t>Democracy</a:t>
            </a:r>
            <a:r>
              <a:rPr lang="is-IS" dirty="0" smtClean="0"/>
              <a:t> – </a:t>
            </a:r>
            <a:r>
              <a:rPr lang="is-IS" dirty="0" err="1" smtClean="0"/>
              <a:t>helping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express</a:t>
            </a:r>
            <a:r>
              <a:rPr lang="is-IS" dirty="0" smtClean="0"/>
              <a:t> </a:t>
            </a:r>
            <a:r>
              <a:rPr lang="is-IS" dirty="0" err="1" smtClean="0"/>
              <a:t>their</a:t>
            </a:r>
            <a:r>
              <a:rPr lang="is-IS" dirty="0" smtClean="0"/>
              <a:t> </a:t>
            </a:r>
            <a:r>
              <a:rPr lang="is-IS" dirty="0" err="1" smtClean="0"/>
              <a:t>longings</a:t>
            </a:r>
            <a:endParaRPr lang="is-IS" dirty="0" smtClean="0"/>
          </a:p>
          <a:p>
            <a:r>
              <a:rPr lang="is-IS" dirty="0" err="1" smtClean="0"/>
              <a:t>Giving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opportunity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belong</a:t>
            </a:r>
            <a:r>
              <a:rPr lang="is-IS" dirty="0" smtClean="0"/>
              <a:t> in a </a:t>
            </a:r>
            <a:r>
              <a:rPr lang="is-IS" dirty="0" err="1" smtClean="0"/>
              <a:t>group</a:t>
            </a:r>
            <a:r>
              <a:rPr lang="is-IS" dirty="0" smtClean="0"/>
              <a:t> of </a:t>
            </a:r>
            <a:r>
              <a:rPr lang="is-IS" dirty="0" err="1" smtClean="0"/>
              <a:t>peers</a:t>
            </a:r>
            <a:endParaRPr lang="is-IS" dirty="0" smtClean="0"/>
          </a:p>
          <a:p>
            <a:r>
              <a:rPr lang="is-IS" dirty="0" err="1" smtClean="0"/>
              <a:t>Giving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opportunity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expand</a:t>
            </a:r>
            <a:r>
              <a:rPr lang="is-IS" dirty="0" smtClean="0"/>
              <a:t> </a:t>
            </a:r>
            <a:r>
              <a:rPr lang="is-IS" dirty="0" err="1" smtClean="0"/>
              <a:t>their</a:t>
            </a:r>
            <a:r>
              <a:rPr lang="is-IS" dirty="0" smtClean="0"/>
              <a:t> </a:t>
            </a:r>
            <a:r>
              <a:rPr lang="is-IS" dirty="0" err="1" smtClean="0"/>
              <a:t>horizon</a:t>
            </a:r>
            <a:endParaRPr lang="is-IS" dirty="0"/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04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r>
              <a:rPr lang="is-IS" dirty="0" smtClean="0"/>
              <a:t> for </a:t>
            </a:r>
            <a:r>
              <a:rPr lang="is-IS" dirty="0" err="1" smtClean="0"/>
              <a:t>disabled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For 10-16 </a:t>
            </a:r>
            <a:r>
              <a:rPr lang="is-IS" dirty="0" err="1" smtClean="0"/>
              <a:t>year</a:t>
            </a:r>
            <a:r>
              <a:rPr lang="is-IS" dirty="0" smtClean="0"/>
              <a:t> </a:t>
            </a:r>
            <a:r>
              <a:rPr lang="is-IS" dirty="0" err="1" smtClean="0"/>
              <a:t>old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</a:t>
            </a:r>
            <a:r>
              <a:rPr lang="is-IS" dirty="0" err="1" smtClean="0"/>
              <a:t>with</a:t>
            </a:r>
            <a:r>
              <a:rPr lang="is-IS" dirty="0" smtClean="0"/>
              <a:t> </a:t>
            </a:r>
            <a:r>
              <a:rPr lang="is-IS" dirty="0" err="1" smtClean="0"/>
              <a:t>disability</a:t>
            </a:r>
            <a:r>
              <a:rPr lang="is-IS" dirty="0" smtClean="0"/>
              <a:t> in </a:t>
            </a:r>
            <a:r>
              <a:rPr lang="is-IS" dirty="0" err="1" smtClean="0"/>
              <a:t>public</a:t>
            </a:r>
            <a:r>
              <a:rPr lang="is-IS" dirty="0" smtClean="0"/>
              <a:t> </a:t>
            </a:r>
            <a:r>
              <a:rPr lang="is-IS" dirty="0" err="1" smtClean="0"/>
              <a:t>schools</a:t>
            </a:r>
            <a:endParaRPr lang="is-IS" dirty="0" smtClean="0"/>
          </a:p>
          <a:p>
            <a:r>
              <a:rPr lang="is-IS" dirty="0"/>
              <a:t>4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r>
              <a:rPr lang="is-IS" dirty="0" smtClean="0"/>
              <a:t> in Reykjavík</a:t>
            </a:r>
          </a:p>
          <a:p>
            <a:pPr lvl="1"/>
            <a:r>
              <a:rPr lang="is-IS" dirty="0" smtClean="0"/>
              <a:t>Hellir – is in Breiðholt</a:t>
            </a:r>
          </a:p>
          <a:p>
            <a:pPr lvl="1"/>
            <a:r>
              <a:rPr lang="is-IS" dirty="0" smtClean="0"/>
              <a:t>Hof – is in Safamýri</a:t>
            </a:r>
          </a:p>
          <a:p>
            <a:pPr lvl="1"/>
            <a:r>
              <a:rPr lang="is-IS" dirty="0" err="1" smtClean="0"/>
              <a:t>Höll</a:t>
            </a:r>
            <a:r>
              <a:rPr lang="is-IS" dirty="0" smtClean="0"/>
              <a:t> – is in Grafarvogur</a:t>
            </a:r>
          </a:p>
          <a:p>
            <a:pPr lvl="1"/>
            <a:r>
              <a:rPr lang="is-IS" dirty="0" err="1" smtClean="0"/>
              <a:t>Hlíðin</a:t>
            </a:r>
            <a:r>
              <a:rPr lang="is-IS" dirty="0" smtClean="0"/>
              <a:t> – for </a:t>
            </a:r>
            <a:r>
              <a:rPr lang="is-IS" dirty="0" err="1" smtClean="0"/>
              <a:t>disabled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in </a:t>
            </a:r>
            <a:r>
              <a:rPr lang="is-IS" dirty="0" err="1" smtClean="0"/>
              <a:t>Brúarskóli</a:t>
            </a:r>
            <a:endParaRPr lang="is-IS" dirty="0" smtClean="0"/>
          </a:p>
          <a:p>
            <a:pPr lvl="2"/>
            <a:r>
              <a:rPr lang="is-IS" dirty="0" smtClean="0"/>
              <a:t>For </a:t>
            </a:r>
            <a:r>
              <a:rPr lang="is-IS" dirty="0" err="1" smtClean="0"/>
              <a:t>children</a:t>
            </a:r>
            <a:r>
              <a:rPr lang="is-IS" dirty="0" smtClean="0"/>
              <a:t> </a:t>
            </a:r>
            <a:r>
              <a:rPr lang="is-IS" dirty="0" err="1" smtClean="0"/>
              <a:t>who</a:t>
            </a:r>
            <a:r>
              <a:rPr lang="is-IS" dirty="0" smtClean="0"/>
              <a:t> </a:t>
            </a:r>
            <a:r>
              <a:rPr lang="is-IS" dirty="0" err="1" smtClean="0"/>
              <a:t>are</a:t>
            </a:r>
            <a:r>
              <a:rPr lang="is-IS" dirty="0" smtClean="0"/>
              <a:t> </a:t>
            </a:r>
            <a:r>
              <a:rPr lang="is-IS" dirty="0" err="1" smtClean="0"/>
              <a:t>temporary</a:t>
            </a:r>
            <a:r>
              <a:rPr lang="is-IS" dirty="0" smtClean="0"/>
              <a:t> in </a:t>
            </a:r>
            <a:r>
              <a:rPr lang="is-IS" dirty="0" err="1" smtClean="0"/>
              <a:t>special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r>
              <a:rPr lang="is-IS" dirty="0" smtClean="0"/>
              <a:t> (</a:t>
            </a:r>
            <a:r>
              <a:rPr lang="is-IS" dirty="0" err="1" smtClean="0"/>
              <a:t>Brúarskóli</a:t>
            </a:r>
            <a:r>
              <a:rPr lang="is-IS" dirty="0" smtClean="0"/>
              <a:t>) for </a:t>
            </a:r>
            <a:r>
              <a:rPr lang="is-IS" dirty="0" err="1" smtClean="0"/>
              <a:t>children</a:t>
            </a:r>
            <a:r>
              <a:rPr lang="is-IS" dirty="0" smtClean="0"/>
              <a:t> </a:t>
            </a:r>
            <a:r>
              <a:rPr lang="is-IS" dirty="0" err="1" smtClean="0"/>
              <a:t>with</a:t>
            </a:r>
            <a:r>
              <a:rPr lang="is-IS" dirty="0" smtClean="0"/>
              <a:t> </a:t>
            </a:r>
            <a:r>
              <a:rPr lang="is-IS" dirty="0" err="1" smtClean="0"/>
              <a:t>severe</a:t>
            </a:r>
            <a:r>
              <a:rPr lang="is-IS" dirty="0" smtClean="0"/>
              <a:t> mental and </a:t>
            </a:r>
            <a:r>
              <a:rPr lang="is-IS" dirty="0" err="1" smtClean="0"/>
              <a:t>emotioanal</a:t>
            </a:r>
            <a:r>
              <a:rPr lang="is-IS" dirty="0" smtClean="0"/>
              <a:t> distress, </a:t>
            </a:r>
            <a:r>
              <a:rPr lang="is-IS" dirty="0" err="1" smtClean="0"/>
              <a:t>experiencing</a:t>
            </a:r>
            <a:r>
              <a:rPr lang="is-IS" dirty="0" smtClean="0"/>
              <a:t> </a:t>
            </a:r>
            <a:r>
              <a:rPr lang="is-IS" dirty="0" err="1" smtClean="0"/>
              <a:t>social</a:t>
            </a:r>
            <a:r>
              <a:rPr lang="is-IS" dirty="0" smtClean="0"/>
              <a:t> and </a:t>
            </a:r>
            <a:r>
              <a:rPr lang="is-IS" dirty="0" err="1" smtClean="0"/>
              <a:t>behavioral</a:t>
            </a:r>
            <a:r>
              <a:rPr lang="is-IS" dirty="0" smtClean="0"/>
              <a:t> </a:t>
            </a:r>
            <a:r>
              <a:rPr lang="is-IS" dirty="0" err="1" smtClean="0"/>
              <a:t>difficulties</a:t>
            </a:r>
            <a:r>
              <a:rPr lang="is-IS" dirty="0" smtClean="0"/>
              <a:t> and/or </a:t>
            </a:r>
            <a:r>
              <a:rPr lang="is-IS" dirty="0" err="1" smtClean="0"/>
              <a:t>has</a:t>
            </a:r>
            <a:r>
              <a:rPr lang="is-IS" dirty="0" smtClean="0"/>
              <a:t> </a:t>
            </a:r>
            <a:r>
              <a:rPr lang="is-IS" dirty="0" err="1" smtClean="0"/>
              <a:t>lead</a:t>
            </a:r>
            <a:r>
              <a:rPr lang="is-IS" dirty="0" smtClean="0"/>
              <a:t> in </a:t>
            </a:r>
            <a:r>
              <a:rPr lang="is-IS" dirty="0" err="1" smtClean="0"/>
              <a:t>trouble</a:t>
            </a:r>
            <a:r>
              <a:rPr lang="is-IS" dirty="0" smtClean="0"/>
              <a:t> </a:t>
            </a:r>
            <a:r>
              <a:rPr lang="is-IS" dirty="0" err="1" smtClean="0"/>
              <a:t>because</a:t>
            </a:r>
            <a:r>
              <a:rPr lang="is-IS" dirty="0" smtClean="0"/>
              <a:t> of </a:t>
            </a:r>
            <a:r>
              <a:rPr lang="is-IS" dirty="0" err="1" smtClean="0"/>
              <a:t>drugs</a:t>
            </a:r>
            <a:r>
              <a:rPr lang="is-IS" dirty="0" smtClean="0"/>
              <a:t> and/or </a:t>
            </a:r>
            <a:r>
              <a:rPr lang="is-IS" dirty="0" err="1" smtClean="0"/>
              <a:t>crime</a:t>
            </a:r>
            <a:r>
              <a:rPr lang="is-IS" dirty="0" smtClean="0"/>
              <a:t>. </a:t>
            </a:r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00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Group</a:t>
            </a:r>
            <a:r>
              <a:rPr lang="is-IS" dirty="0" smtClean="0"/>
              <a:t> </a:t>
            </a:r>
            <a:r>
              <a:rPr lang="is-IS" dirty="0" err="1" smtClean="0"/>
              <a:t>work</a:t>
            </a:r>
            <a:endParaRPr lang="is-IS" dirty="0" smtClean="0"/>
          </a:p>
          <a:p>
            <a:r>
              <a:rPr lang="is-IS" dirty="0" smtClean="0"/>
              <a:t>Festivals</a:t>
            </a:r>
          </a:p>
          <a:p>
            <a:r>
              <a:rPr lang="is-IS" dirty="0" smtClean="0"/>
              <a:t>Seminars</a:t>
            </a:r>
          </a:p>
          <a:p>
            <a:r>
              <a:rPr lang="is-IS" dirty="0" err="1" smtClean="0"/>
              <a:t>Informal</a:t>
            </a:r>
            <a:r>
              <a:rPr lang="is-IS" dirty="0" smtClean="0"/>
              <a:t> </a:t>
            </a:r>
            <a:r>
              <a:rPr lang="is-IS" dirty="0" err="1" smtClean="0"/>
              <a:t>education</a:t>
            </a:r>
            <a:endParaRPr lang="is-IS" dirty="0" smtClean="0"/>
          </a:p>
          <a:p>
            <a:r>
              <a:rPr lang="is-IS" dirty="0" err="1" smtClean="0"/>
              <a:t>Events</a:t>
            </a:r>
            <a:endParaRPr lang="is-IS" dirty="0" smtClean="0"/>
          </a:p>
          <a:p>
            <a:r>
              <a:rPr lang="is-IS" dirty="0" smtClean="0"/>
              <a:t>Trips</a:t>
            </a:r>
          </a:p>
          <a:p>
            <a:pPr marL="0" indent="0">
              <a:buNone/>
            </a:pPr>
            <a:endParaRPr lang="is-IS" dirty="0"/>
          </a:p>
        </p:txBody>
      </p:sp>
      <p:pic>
        <p:nvPicPr>
          <p:cNvPr id="5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9641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endParaRPr lang="is-IS" dirty="0"/>
          </a:p>
        </p:txBody>
      </p:sp>
      <p:graphicFrame>
        <p:nvGraphicFramePr>
          <p:cNvPr id="4" name="Staðgengill efni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88215"/>
              </p:ext>
            </p:extLst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sz="2800" b="1" dirty="0" err="1" smtClean="0"/>
                        <a:t>Goals</a:t>
                      </a:r>
                      <a:endParaRPr lang="is-I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2800" b="1" dirty="0" err="1" smtClean="0"/>
                        <a:t>There</a:t>
                      </a:r>
                      <a:r>
                        <a:rPr lang="is-IS" sz="2800" b="1" dirty="0" smtClean="0"/>
                        <a:t> </a:t>
                      </a:r>
                      <a:r>
                        <a:rPr lang="is-IS" sz="2800" b="1" dirty="0" err="1" smtClean="0"/>
                        <a:t>we</a:t>
                      </a:r>
                      <a:r>
                        <a:rPr lang="is-IS" sz="2800" b="1" dirty="0" smtClean="0"/>
                        <a:t> </a:t>
                      </a:r>
                      <a:r>
                        <a:rPr lang="is-IS" sz="2800" b="1" dirty="0" err="1" smtClean="0"/>
                        <a:t>develop</a:t>
                      </a:r>
                      <a:endParaRPr lang="is-I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is-IS" sz="2800" dirty="0" err="1" smtClean="0"/>
                        <a:t>Entertainment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is-IS" sz="2800" dirty="0" err="1" smtClean="0"/>
                        <a:t>Social</a:t>
                      </a:r>
                      <a:r>
                        <a:rPr lang="is-IS" sz="2800" dirty="0" smtClean="0"/>
                        <a:t> </a:t>
                      </a:r>
                      <a:r>
                        <a:rPr lang="is-IS" sz="2800" dirty="0" err="1" smtClean="0"/>
                        <a:t>skills</a:t>
                      </a:r>
                      <a:endParaRPr lang="is-I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is-IS" sz="2800" dirty="0" err="1" smtClean="0"/>
                        <a:t>Education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is-IS" sz="2800" dirty="0" err="1" smtClean="0"/>
                        <a:t>Communication</a:t>
                      </a:r>
                      <a:r>
                        <a:rPr lang="is-IS" sz="2800" dirty="0" smtClean="0"/>
                        <a:t> </a:t>
                      </a:r>
                      <a:r>
                        <a:rPr lang="is-IS" sz="2800" dirty="0" err="1" smtClean="0"/>
                        <a:t>skills</a:t>
                      </a:r>
                      <a:endParaRPr lang="is-I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is-IS" sz="2800" dirty="0" err="1" smtClean="0"/>
                        <a:t>Prevention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is-IS" sz="2800" dirty="0" err="1" smtClean="0"/>
                        <a:t>Self-esteem</a:t>
                      </a:r>
                      <a:endParaRPr lang="is-I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8387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role</a:t>
            </a:r>
            <a:r>
              <a:rPr lang="is-IS" dirty="0" smtClean="0"/>
              <a:t> of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r>
              <a:rPr lang="is-IS" dirty="0" smtClean="0"/>
              <a:t> is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promote</a:t>
            </a:r>
            <a:r>
              <a:rPr lang="is-IS" dirty="0" smtClean="0"/>
              <a:t> </a:t>
            </a:r>
            <a:r>
              <a:rPr lang="is-IS" dirty="0" err="1" smtClean="0"/>
              <a:t>positive</a:t>
            </a:r>
            <a:r>
              <a:rPr lang="is-IS" dirty="0" smtClean="0"/>
              <a:t> </a:t>
            </a:r>
            <a:r>
              <a:rPr lang="is-IS" dirty="0" err="1" smtClean="0"/>
              <a:t>development</a:t>
            </a:r>
            <a:r>
              <a:rPr lang="is-IS" dirty="0" smtClean="0"/>
              <a:t> of </a:t>
            </a:r>
            <a:r>
              <a:rPr lang="is-IS" dirty="0" err="1" smtClean="0"/>
              <a:t>young</a:t>
            </a:r>
            <a:r>
              <a:rPr lang="is-IS" dirty="0" smtClean="0"/>
              <a:t> </a:t>
            </a:r>
            <a:r>
              <a:rPr lang="is-IS" dirty="0" err="1" smtClean="0"/>
              <a:t>people</a:t>
            </a:r>
            <a:r>
              <a:rPr lang="is-IS" dirty="0" smtClean="0"/>
              <a:t>, </a:t>
            </a:r>
            <a:r>
              <a:rPr lang="is-IS" dirty="0" err="1" smtClean="0"/>
              <a:t>helping</a:t>
            </a:r>
            <a:r>
              <a:rPr lang="is-IS" dirty="0" smtClean="0"/>
              <a:t> </a:t>
            </a:r>
            <a:r>
              <a:rPr lang="is-IS" dirty="0" err="1" smtClean="0"/>
              <a:t>them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become</a:t>
            </a:r>
            <a:r>
              <a:rPr lang="is-IS" dirty="0" smtClean="0"/>
              <a:t> </a:t>
            </a:r>
            <a:r>
              <a:rPr lang="is-IS" dirty="0" err="1" smtClean="0"/>
              <a:t>more</a:t>
            </a:r>
            <a:r>
              <a:rPr lang="is-IS" dirty="0" smtClean="0"/>
              <a:t> </a:t>
            </a:r>
            <a:r>
              <a:rPr lang="is-IS" dirty="0" err="1" smtClean="0"/>
              <a:t>independent</a:t>
            </a:r>
            <a:r>
              <a:rPr lang="is-IS" dirty="0" smtClean="0"/>
              <a:t> – </a:t>
            </a:r>
            <a:r>
              <a:rPr lang="is-IS" dirty="0" err="1" smtClean="0"/>
              <a:t>both</a:t>
            </a:r>
            <a:r>
              <a:rPr lang="is-IS" dirty="0" smtClean="0"/>
              <a:t> in </a:t>
            </a:r>
            <a:r>
              <a:rPr lang="is-IS" dirty="0" err="1" smtClean="0"/>
              <a:t>actions</a:t>
            </a:r>
            <a:r>
              <a:rPr lang="is-IS" dirty="0" smtClean="0"/>
              <a:t> and </a:t>
            </a:r>
            <a:r>
              <a:rPr lang="is-IS" dirty="0" err="1" smtClean="0"/>
              <a:t>social</a:t>
            </a:r>
            <a:r>
              <a:rPr lang="is-IS" dirty="0" smtClean="0"/>
              <a:t> </a:t>
            </a:r>
            <a:r>
              <a:rPr lang="is-IS" dirty="0" err="1" smtClean="0"/>
              <a:t>interaction</a:t>
            </a:r>
            <a:r>
              <a:rPr lang="is-IS" dirty="0" smtClean="0"/>
              <a:t> – and making </a:t>
            </a:r>
            <a:r>
              <a:rPr lang="is-IS" dirty="0" err="1" smtClean="0"/>
              <a:t>them</a:t>
            </a:r>
            <a:r>
              <a:rPr lang="is-IS" dirty="0" smtClean="0"/>
              <a:t> </a:t>
            </a:r>
            <a:r>
              <a:rPr lang="is-IS" dirty="0" err="1" smtClean="0"/>
              <a:t>more</a:t>
            </a:r>
            <a:r>
              <a:rPr lang="is-IS" dirty="0" smtClean="0"/>
              <a:t> </a:t>
            </a:r>
            <a:r>
              <a:rPr lang="is-IS" dirty="0" err="1" smtClean="0"/>
              <a:t>able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face</a:t>
            </a:r>
            <a:r>
              <a:rPr lang="is-IS" dirty="0" smtClean="0"/>
              <a:t> up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life</a:t>
            </a:r>
            <a:r>
              <a:rPr lang="is-IS" dirty="0" smtClean="0"/>
              <a:t>´s </a:t>
            </a:r>
            <a:r>
              <a:rPr lang="is-IS" dirty="0" err="1" smtClean="0"/>
              <a:t>challenges</a:t>
            </a:r>
            <a:r>
              <a:rPr lang="is-IS" dirty="0" smtClean="0"/>
              <a:t>.</a:t>
            </a:r>
          </a:p>
          <a:p>
            <a:endParaRPr lang="is-IS" dirty="0"/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6616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/>
              <a:t>c</a:t>
            </a:r>
            <a:r>
              <a:rPr lang="is-IS" dirty="0" err="1" smtClean="0"/>
              <a:t>lubs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role for this age group is designed to introduce the children to the </a:t>
            </a:r>
            <a:r>
              <a:rPr lang="en-US" dirty="0" err="1"/>
              <a:t>programme’s</a:t>
            </a:r>
            <a:r>
              <a:rPr lang="en-US" dirty="0"/>
              <a:t> diverse possibilities and offer positive options for spending their free time while they enjoy the company of other children their age under the supervision of adults. </a:t>
            </a:r>
          </a:p>
        </p:txBody>
      </p:sp>
      <p:pic>
        <p:nvPicPr>
          <p:cNvPr id="5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19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080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err="1" smtClean="0"/>
              <a:t>Kringlumýri-Leisure</a:t>
            </a:r>
            <a:r>
              <a:rPr lang="is-IS" dirty="0" smtClean="0"/>
              <a:t> </a:t>
            </a:r>
            <a:r>
              <a:rPr lang="is-IS" dirty="0" err="1" smtClean="0"/>
              <a:t>centre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dirty="0" err="1" smtClean="0"/>
              <a:t>Leading</a:t>
            </a:r>
            <a:r>
              <a:rPr lang="is-IS" dirty="0" smtClean="0"/>
              <a:t> in </a:t>
            </a:r>
            <a:r>
              <a:rPr lang="is-IS" dirty="0" err="1" smtClean="0"/>
              <a:t>Leisure</a:t>
            </a:r>
            <a:r>
              <a:rPr lang="is-IS" dirty="0" smtClean="0"/>
              <a:t> for </a:t>
            </a:r>
            <a:r>
              <a:rPr lang="is-IS" dirty="0" err="1" smtClean="0"/>
              <a:t>disabled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Kringlumýri is a </a:t>
            </a:r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centre</a:t>
            </a:r>
            <a:r>
              <a:rPr lang="is-IS" dirty="0" smtClean="0"/>
              <a:t> in </a:t>
            </a:r>
            <a:r>
              <a:rPr lang="is-IS" dirty="0" err="1" smtClean="0"/>
              <a:t>Reykjvík</a:t>
            </a:r>
            <a:r>
              <a:rPr lang="is-IS" dirty="0" smtClean="0"/>
              <a:t>, </a:t>
            </a:r>
            <a:r>
              <a:rPr lang="is-IS" dirty="0" err="1" smtClean="0"/>
              <a:t>one</a:t>
            </a:r>
            <a:r>
              <a:rPr lang="is-IS" dirty="0" smtClean="0"/>
              <a:t> of </a:t>
            </a:r>
            <a:r>
              <a:rPr lang="is-IS" dirty="0" err="1" smtClean="0"/>
              <a:t>six</a:t>
            </a:r>
            <a:r>
              <a:rPr lang="is-IS" dirty="0" smtClean="0"/>
              <a:t> </a:t>
            </a:r>
            <a:r>
              <a:rPr lang="is-IS" dirty="0" err="1" smtClean="0"/>
              <a:t>centers</a:t>
            </a:r>
            <a:r>
              <a:rPr lang="is-IS" dirty="0" smtClean="0"/>
              <a:t> </a:t>
            </a:r>
            <a:r>
              <a:rPr lang="is-IS" dirty="0" err="1" smtClean="0"/>
              <a:t>organized</a:t>
            </a:r>
            <a:r>
              <a:rPr lang="is-IS" dirty="0" smtClean="0"/>
              <a:t> </a:t>
            </a:r>
            <a:r>
              <a:rPr lang="is-IS" dirty="0" err="1" smtClean="0"/>
              <a:t>by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Department</a:t>
            </a:r>
            <a:r>
              <a:rPr lang="is-IS" dirty="0" smtClean="0"/>
              <a:t> of </a:t>
            </a:r>
            <a:r>
              <a:rPr lang="is-IS" dirty="0" err="1" smtClean="0"/>
              <a:t>Education</a:t>
            </a:r>
            <a:r>
              <a:rPr lang="is-IS" dirty="0" smtClean="0"/>
              <a:t> and </a:t>
            </a:r>
            <a:r>
              <a:rPr lang="is-IS" dirty="0" err="1" smtClean="0"/>
              <a:t>Youth</a:t>
            </a:r>
            <a:r>
              <a:rPr lang="is-IS" dirty="0" smtClean="0"/>
              <a:t> (</a:t>
            </a:r>
            <a:r>
              <a:rPr lang="is-IS" dirty="0" err="1" smtClean="0"/>
              <a:t>SFS</a:t>
            </a:r>
            <a:r>
              <a:rPr lang="is-IS" dirty="0" smtClean="0"/>
              <a:t>)</a:t>
            </a:r>
          </a:p>
          <a:p>
            <a:pPr lvl="1"/>
            <a:r>
              <a:rPr lang="en-US" dirty="0" smtClean="0"/>
              <a:t>Leisure centers dedicate </a:t>
            </a:r>
            <a:r>
              <a:rPr lang="en-US" dirty="0"/>
              <a:t>their work to the free time of all Reykjavik residents, but the key emphasis is placed on working with children and teenagers. </a:t>
            </a:r>
          </a:p>
          <a:p>
            <a:pPr lvl="1"/>
            <a:r>
              <a:rPr lang="en-US" dirty="0"/>
              <a:t>Leisure </a:t>
            </a:r>
            <a:r>
              <a:rPr lang="en-US" dirty="0" err="1" smtClean="0"/>
              <a:t>Centres</a:t>
            </a:r>
            <a:r>
              <a:rPr lang="en-US" dirty="0" smtClean="0"/>
              <a:t> run afterschool </a:t>
            </a:r>
            <a:r>
              <a:rPr lang="en-US" dirty="0" err="1" smtClean="0"/>
              <a:t>programmes</a:t>
            </a:r>
            <a:r>
              <a:rPr lang="en-US" dirty="0" smtClean="0"/>
              <a:t>, leisure- and youth clubs </a:t>
            </a:r>
            <a:r>
              <a:rPr lang="en-US" dirty="0"/>
              <a:t>in their respective </a:t>
            </a:r>
            <a:r>
              <a:rPr lang="en-US" dirty="0" err="1"/>
              <a:t>neighbourhoods</a:t>
            </a:r>
            <a:r>
              <a:rPr lang="en-US" dirty="0"/>
              <a:t>. </a:t>
            </a:r>
            <a:r>
              <a:rPr lang="en-US" dirty="0" smtClean="0"/>
              <a:t>Considerable </a:t>
            </a:r>
            <a:r>
              <a:rPr lang="en-US" dirty="0"/>
              <a:t>effort is invested in offering diverse and stimulating leisure activities. Building up services for spare time is one of the demands of the time we live in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317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</a:t>
            </a:r>
            <a:r>
              <a:rPr lang="is-IS" dirty="0" smtClean="0"/>
              <a:t>´s </a:t>
            </a:r>
            <a:r>
              <a:rPr lang="is-IS" dirty="0" err="1" smtClean="0"/>
              <a:t>Democracy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idea</a:t>
            </a:r>
            <a:r>
              <a:rPr lang="is-IS" dirty="0" smtClean="0"/>
              <a:t> is </a:t>
            </a:r>
            <a:r>
              <a:rPr lang="is-IS" dirty="0" err="1" smtClean="0"/>
              <a:t>that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teenagers</a:t>
            </a:r>
            <a:r>
              <a:rPr lang="is-IS" dirty="0" smtClean="0"/>
              <a:t> </a:t>
            </a:r>
            <a:r>
              <a:rPr lang="is-IS" dirty="0" err="1" smtClean="0"/>
              <a:t>should</a:t>
            </a:r>
            <a:r>
              <a:rPr lang="is-IS" dirty="0" smtClean="0"/>
              <a:t> </a:t>
            </a:r>
            <a:r>
              <a:rPr lang="is-IS" dirty="0" err="1" smtClean="0"/>
              <a:t>influenze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schedule</a:t>
            </a:r>
            <a:endParaRPr lang="is-IS" dirty="0" smtClean="0"/>
          </a:p>
          <a:p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teenagers</a:t>
            </a:r>
            <a:r>
              <a:rPr lang="is-IS" dirty="0" smtClean="0"/>
              <a:t> plan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activities</a:t>
            </a:r>
            <a:r>
              <a:rPr lang="is-IS" dirty="0" smtClean="0"/>
              <a:t> </a:t>
            </a:r>
          </a:p>
          <a:p>
            <a:r>
              <a:rPr lang="is-IS" dirty="0" err="1" smtClean="0"/>
              <a:t>Empowers</a:t>
            </a:r>
            <a:r>
              <a:rPr lang="is-IS" dirty="0" smtClean="0"/>
              <a:t> </a:t>
            </a:r>
            <a:r>
              <a:rPr lang="is-IS" dirty="0" err="1" smtClean="0"/>
              <a:t>teenagers</a:t>
            </a:r>
            <a:endParaRPr lang="is-IS" dirty="0" smtClean="0"/>
          </a:p>
        </p:txBody>
      </p:sp>
      <p:pic>
        <p:nvPicPr>
          <p:cNvPr id="5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20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15954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sz="2800" dirty="0" err="1" smtClean="0"/>
              <a:t>Why</a:t>
            </a:r>
            <a:r>
              <a:rPr lang="is-IS" sz="2800" dirty="0" smtClean="0"/>
              <a:t> </a:t>
            </a:r>
            <a:r>
              <a:rPr lang="is-IS" sz="2800" dirty="0" err="1" smtClean="0"/>
              <a:t>should</a:t>
            </a:r>
            <a:r>
              <a:rPr lang="is-IS" sz="2800" dirty="0" smtClean="0"/>
              <a:t> all </a:t>
            </a:r>
            <a:r>
              <a:rPr lang="is-IS" sz="2800" dirty="0" err="1" smtClean="0"/>
              <a:t>children</a:t>
            </a:r>
            <a:r>
              <a:rPr lang="is-IS" sz="2800" dirty="0" smtClean="0"/>
              <a:t> and </a:t>
            </a:r>
            <a:r>
              <a:rPr lang="is-IS" sz="2800" dirty="0" err="1" smtClean="0"/>
              <a:t>teenagers</a:t>
            </a:r>
            <a:r>
              <a:rPr lang="is-IS" sz="2800" dirty="0" smtClean="0"/>
              <a:t> </a:t>
            </a:r>
            <a:r>
              <a:rPr lang="is-IS" sz="2800" dirty="0" err="1" smtClean="0"/>
              <a:t>be</a:t>
            </a:r>
            <a:r>
              <a:rPr lang="is-IS" sz="2800" dirty="0" smtClean="0"/>
              <a:t> </a:t>
            </a:r>
            <a:r>
              <a:rPr lang="is-IS" sz="2800" dirty="0" err="1" smtClean="0"/>
              <a:t>encouraged</a:t>
            </a:r>
            <a:r>
              <a:rPr lang="is-IS" sz="2800" dirty="0" smtClean="0"/>
              <a:t> </a:t>
            </a:r>
            <a:r>
              <a:rPr lang="is-IS" sz="2800" dirty="0" err="1" smtClean="0"/>
              <a:t>to</a:t>
            </a:r>
            <a:r>
              <a:rPr lang="is-IS" sz="2800" dirty="0" smtClean="0"/>
              <a:t> </a:t>
            </a:r>
            <a:r>
              <a:rPr lang="is-IS" sz="2800" dirty="0" err="1" smtClean="0"/>
              <a:t>participate</a:t>
            </a:r>
            <a:r>
              <a:rPr lang="is-IS" sz="2800" dirty="0" smtClean="0"/>
              <a:t> in </a:t>
            </a:r>
            <a:r>
              <a:rPr lang="is-IS" sz="2800" dirty="0" err="1" smtClean="0"/>
              <a:t>organised</a:t>
            </a:r>
            <a:r>
              <a:rPr lang="is-IS" sz="2800" dirty="0" smtClean="0"/>
              <a:t> </a:t>
            </a:r>
            <a:r>
              <a:rPr lang="is-IS" sz="2800" dirty="0" err="1" smtClean="0"/>
              <a:t>leisure</a:t>
            </a:r>
            <a:r>
              <a:rPr lang="is-IS" sz="2800" dirty="0" smtClean="0"/>
              <a:t> </a:t>
            </a:r>
            <a:r>
              <a:rPr lang="is-IS" sz="2800" dirty="0" err="1" smtClean="0"/>
              <a:t>activities</a:t>
            </a:r>
            <a:r>
              <a:rPr lang="is-IS" sz="2800" dirty="0" smtClean="0"/>
              <a:t>?</a:t>
            </a:r>
            <a:endParaRPr lang="is-IS" sz="2800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000" dirty="0" err="1" smtClean="0"/>
              <a:t>Participating</a:t>
            </a:r>
            <a:r>
              <a:rPr lang="is-IS" sz="3000" dirty="0" smtClean="0"/>
              <a:t> in </a:t>
            </a:r>
            <a:r>
              <a:rPr lang="is-IS" sz="3000" dirty="0" err="1" smtClean="0"/>
              <a:t>organised</a:t>
            </a:r>
            <a:r>
              <a:rPr lang="is-IS" sz="3000" dirty="0" smtClean="0"/>
              <a:t> </a:t>
            </a:r>
            <a:r>
              <a:rPr lang="is-IS" sz="3000" dirty="0" err="1" smtClean="0"/>
              <a:t>leisure</a:t>
            </a:r>
            <a:r>
              <a:rPr lang="is-IS" sz="3000" dirty="0" smtClean="0"/>
              <a:t> </a:t>
            </a:r>
            <a:r>
              <a:rPr lang="is-IS" sz="3000" dirty="0" err="1" smtClean="0"/>
              <a:t>activities</a:t>
            </a:r>
            <a:r>
              <a:rPr lang="is-IS" sz="3000" dirty="0" smtClean="0"/>
              <a:t> </a:t>
            </a:r>
            <a:r>
              <a:rPr lang="is-IS" sz="3000" dirty="0" err="1" smtClean="0"/>
              <a:t>under</a:t>
            </a:r>
            <a:r>
              <a:rPr lang="is-IS" sz="3000" dirty="0" smtClean="0"/>
              <a:t> </a:t>
            </a:r>
            <a:r>
              <a:rPr lang="is-IS" sz="3000" dirty="0" err="1" smtClean="0"/>
              <a:t>the</a:t>
            </a:r>
            <a:r>
              <a:rPr lang="is-IS" sz="3000" dirty="0" smtClean="0"/>
              <a:t> </a:t>
            </a:r>
            <a:r>
              <a:rPr lang="is-IS" sz="3000" dirty="0" err="1" smtClean="0"/>
              <a:t>supervision</a:t>
            </a:r>
            <a:r>
              <a:rPr lang="is-IS" sz="3000" dirty="0" smtClean="0"/>
              <a:t> of </a:t>
            </a:r>
            <a:r>
              <a:rPr lang="is-IS" sz="3000" dirty="0" err="1" smtClean="0"/>
              <a:t>trained</a:t>
            </a:r>
            <a:r>
              <a:rPr lang="is-IS" sz="3000" dirty="0" smtClean="0"/>
              <a:t> </a:t>
            </a:r>
            <a:r>
              <a:rPr lang="is-IS" sz="3000" dirty="0" err="1" smtClean="0"/>
              <a:t>professionals</a:t>
            </a:r>
            <a:r>
              <a:rPr lang="is-IS" sz="3000" dirty="0" smtClean="0"/>
              <a:t> </a:t>
            </a:r>
            <a:r>
              <a:rPr lang="is-IS" sz="3000" dirty="0" err="1" smtClean="0"/>
              <a:t>has</a:t>
            </a:r>
            <a:r>
              <a:rPr lang="is-IS" sz="3000" dirty="0" smtClean="0"/>
              <a:t> </a:t>
            </a:r>
            <a:r>
              <a:rPr lang="is-IS" sz="3000" dirty="0" err="1" smtClean="0"/>
              <a:t>great</a:t>
            </a:r>
            <a:r>
              <a:rPr lang="is-IS" sz="3000" dirty="0" smtClean="0"/>
              <a:t> </a:t>
            </a:r>
            <a:r>
              <a:rPr lang="is-IS" sz="3000" dirty="0" err="1" smtClean="0"/>
              <a:t>preventive</a:t>
            </a:r>
            <a:r>
              <a:rPr lang="is-IS" sz="3000" dirty="0" smtClean="0"/>
              <a:t> </a:t>
            </a:r>
            <a:r>
              <a:rPr lang="is-IS" sz="3000" dirty="0" err="1" smtClean="0"/>
              <a:t>value</a:t>
            </a:r>
            <a:r>
              <a:rPr lang="is-IS" sz="3000" dirty="0" smtClean="0"/>
              <a:t>. </a:t>
            </a:r>
            <a:r>
              <a:rPr lang="is-IS" sz="3000" dirty="0" err="1" smtClean="0"/>
              <a:t>By</a:t>
            </a:r>
            <a:r>
              <a:rPr lang="is-IS" sz="3000" dirty="0" smtClean="0"/>
              <a:t> offering </a:t>
            </a:r>
            <a:r>
              <a:rPr lang="is-IS" sz="3000" dirty="0" err="1" smtClean="0"/>
              <a:t>children</a:t>
            </a:r>
            <a:r>
              <a:rPr lang="is-IS" sz="3000" dirty="0" smtClean="0"/>
              <a:t> and </a:t>
            </a:r>
            <a:r>
              <a:rPr lang="is-IS" sz="3000" dirty="0" err="1" smtClean="0"/>
              <a:t>youngsters</a:t>
            </a:r>
            <a:r>
              <a:rPr lang="is-IS" sz="3000" dirty="0" smtClean="0"/>
              <a:t> </a:t>
            </a:r>
            <a:r>
              <a:rPr lang="is-IS" sz="3000" dirty="0" err="1" smtClean="0"/>
              <a:t>positive</a:t>
            </a:r>
            <a:r>
              <a:rPr lang="is-IS" sz="3000" dirty="0" smtClean="0"/>
              <a:t> </a:t>
            </a:r>
            <a:r>
              <a:rPr lang="is-IS" sz="3000" dirty="0" err="1" smtClean="0"/>
              <a:t>things</a:t>
            </a:r>
            <a:r>
              <a:rPr lang="is-IS" sz="3000" dirty="0" smtClean="0"/>
              <a:t> </a:t>
            </a:r>
            <a:r>
              <a:rPr lang="is-IS" sz="3000" dirty="0" err="1" smtClean="0"/>
              <a:t>to</a:t>
            </a:r>
            <a:r>
              <a:rPr lang="is-IS" sz="3000" dirty="0" smtClean="0"/>
              <a:t> do in </a:t>
            </a:r>
            <a:r>
              <a:rPr lang="is-IS" sz="3000" dirty="0" err="1" smtClean="0"/>
              <a:t>their</a:t>
            </a:r>
            <a:r>
              <a:rPr lang="is-IS" sz="3000" dirty="0" smtClean="0"/>
              <a:t> </a:t>
            </a:r>
            <a:r>
              <a:rPr lang="is-IS" sz="3000" dirty="0" err="1" smtClean="0"/>
              <a:t>free</a:t>
            </a:r>
            <a:r>
              <a:rPr lang="is-IS" sz="3000" dirty="0" smtClean="0"/>
              <a:t> </a:t>
            </a:r>
            <a:r>
              <a:rPr lang="is-IS" sz="3000" dirty="0" err="1" smtClean="0"/>
              <a:t>time</a:t>
            </a:r>
            <a:r>
              <a:rPr lang="is-IS" sz="3000" dirty="0" smtClean="0"/>
              <a:t>, </a:t>
            </a:r>
            <a:r>
              <a:rPr lang="is-IS" sz="3000" dirty="0" err="1" smtClean="0"/>
              <a:t>with</a:t>
            </a:r>
            <a:r>
              <a:rPr lang="is-IS" sz="3000" dirty="0" smtClean="0"/>
              <a:t> </a:t>
            </a:r>
            <a:r>
              <a:rPr lang="is-IS" sz="3000" dirty="0" err="1" smtClean="0"/>
              <a:t>strong</a:t>
            </a:r>
            <a:r>
              <a:rPr lang="is-IS" sz="3000" dirty="0" smtClean="0"/>
              <a:t> </a:t>
            </a:r>
            <a:r>
              <a:rPr lang="is-IS" sz="3000" dirty="0" err="1" smtClean="0"/>
              <a:t>role</a:t>
            </a:r>
            <a:r>
              <a:rPr lang="is-IS" sz="3000" dirty="0" smtClean="0"/>
              <a:t> </a:t>
            </a:r>
            <a:r>
              <a:rPr lang="is-IS" sz="3000" dirty="0" err="1" smtClean="0"/>
              <a:t>models</a:t>
            </a:r>
            <a:r>
              <a:rPr lang="is-IS" sz="3000" dirty="0" smtClean="0"/>
              <a:t>, </a:t>
            </a:r>
            <a:r>
              <a:rPr lang="is-IS" sz="3000" dirty="0" err="1" smtClean="0"/>
              <a:t>we</a:t>
            </a:r>
            <a:r>
              <a:rPr lang="is-IS" sz="3000" dirty="0" smtClean="0"/>
              <a:t> </a:t>
            </a:r>
            <a:r>
              <a:rPr lang="is-IS" sz="3000" dirty="0" err="1" smtClean="0"/>
              <a:t>increase</a:t>
            </a:r>
            <a:r>
              <a:rPr lang="is-IS" sz="3000" dirty="0" smtClean="0"/>
              <a:t> </a:t>
            </a:r>
            <a:r>
              <a:rPr lang="is-IS" sz="3000" dirty="0" err="1" smtClean="0"/>
              <a:t>their</a:t>
            </a:r>
            <a:r>
              <a:rPr lang="is-IS" sz="3000" dirty="0" smtClean="0"/>
              <a:t> </a:t>
            </a:r>
            <a:r>
              <a:rPr lang="is-IS" sz="3000" dirty="0" err="1" smtClean="0"/>
              <a:t>chances</a:t>
            </a:r>
            <a:r>
              <a:rPr lang="is-IS" sz="3000" dirty="0" smtClean="0"/>
              <a:t> of </a:t>
            </a:r>
            <a:r>
              <a:rPr lang="is-IS" sz="3000" dirty="0" err="1" smtClean="0"/>
              <a:t>choosing</a:t>
            </a:r>
            <a:r>
              <a:rPr lang="is-IS" sz="3000" dirty="0" smtClean="0"/>
              <a:t> a </a:t>
            </a:r>
            <a:r>
              <a:rPr lang="is-IS" sz="3000" dirty="0" err="1" smtClean="0"/>
              <a:t>healthy</a:t>
            </a:r>
            <a:r>
              <a:rPr lang="is-IS" sz="3000" dirty="0" smtClean="0"/>
              <a:t> </a:t>
            </a:r>
            <a:r>
              <a:rPr lang="is-IS" sz="3000" dirty="0" err="1" smtClean="0"/>
              <a:t>lifestyle</a:t>
            </a:r>
            <a:r>
              <a:rPr lang="is-IS" sz="3000" dirty="0" smtClean="0"/>
              <a:t> and </a:t>
            </a:r>
            <a:r>
              <a:rPr lang="is-IS" sz="3000" dirty="0" err="1" smtClean="0"/>
              <a:t>avoiding</a:t>
            </a:r>
            <a:r>
              <a:rPr lang="is-IS" sz="3000" dirty="0" smtClean="0"/>
              <a:t> </a:t>
            </a:r>
            <a:r>
              <a:rPr lang="is-IS" sz="3000" dirty="0" err="1" smtClean="0"/>
              <a:t>risk</a:t>
            </a:r>
            <a:r>
              <a:rPr lang="is-IS" sz="3000" dirty="0" smtClean="0"/>
              <a:t> </a:t>
            </a:r>
            <a:r>
              <a:rPr lang="is-IS" sz="3000" dirty="0" err="1" smtClean="0"/>
              <a:t>behaviour</a:t>
            </a:r>
            <a:r>
              <a:rPr lang="is-IS" sz="3000" dirty="0" smtClean="0"/>
              <a:t>.</a:t>
            </a:r>
            <a:endParaRPr lang="is-IS" sz="3000" dirty="0"/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21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9687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il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err="1" smtClean="0"/>
              <a:t>Thanks</a:t>
            </a:r>
            <a:r>
              <a:rPr lang="is-IS" dirty="0" smtClean="0"/>
              <a:t> for </a:t>
            </a:r>
            <a:r>
              <a:rPr lang="is-IS" dirty="0" err="1" smtClean="0"/>
              <a:t>listening</a:t>
            </a:r>
            <a:r>
              <a:rPr lang="is-IS" dirty="0" smtClean="0"/>
              <a:t> </a:t>
            </a:r>
            <a:r>
              <a:rPr lang="is-IS" dirty="0" smtClean="0">
                <a:sym typeface="Wingdings" pitchFamily="2" charset="2"/>
              </a:rPr>
              <a:t></a:t>
            </a:r>
            <a:endParaRPr lang="is-IS" dirty="0"/>
          </a:p>
        </p:txBody>
      </p:sp>
      <p:sp>
        <p:nvSpPr>
          <p:cNvPr id="5" name="Undirtitil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6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kyggnunúmersstaðgengill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22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5898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Kringlumýri-Knowledge</a:t>
            </a:r>
            <a:r>
              <a:rPr lang="is-IS" dirty="0" smtClean="0"/>
              <a:t> </a:t>
            </a:r>
            <a:r>
              <a:rPr lang="is-IS" dirty="0" err="1" smtClean="0"/>
              <a:t>center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/>
              <a:t>Kringlumýri is </a:t>
            </a:r>
            <a:r>
              <a:rPr lang="is-IS" dirty="0" err="1"/>
              <a:t>SFS</a:t>
            </a:r>
            <a:r>
              <a:rPr lang="is-IS" dirty="0"/>
              <a:t> </a:t>
            </a:r>
            <a:r>
              <a:rPr lang="is-IS" dirty="0" err="1"/>
              <a:t>knowledge</a:t>
            </a:r>
            <a:r>
              <a:rPr lang="is-IS" dirty="0"/>
              <a:t> </a:t>
            </a:r>
            <a:r>
              <a:rPr lang="is-IS" dirty="0" err="1"/>
              <a:t>center</a:t>
            </a:r>
            <a:r>
              <a:rPr lang="is-IS" dirty="0"/>
              <a:t> in </a:t>
            </a:r>
            <a:r>
              <a:rPr lang="is-IS" dirty="0" err="1"/>
              <a:t>disability</a:t>
            </a:r>
            <a:r>
              <a:rPr lang="is-IS" dirty="0"/>
              <a:t> </a:t>
            </a:r>
            <a:r>
              <a:rPr lang="is-IS" dirty="0" err="1"/>
              <a:t>services</a:t>
            </a:r>
            <a:endParaRPr lang="is-IS" dirty="0"/>
          </a:p>
          <a:p>
            <a:r>
              <a:rPr lang="is-IS" dirty="0" err="1"/>
              <a:t>Centralized</a:t>
            </a:r>
            <a:r>
              <a:rPr lang="is-IS" dirty="0"/>
              <a:t> </a:t>
            </a:r>
            <a:r>
              <a:rPr lang="is-IS" dirty="0" err="1"/>
              <a:t>service</a:t>
            </a:r>
            <a:endParaRPr lang="is-IS" dirty="0"/>
          </a:p>
          <a:p>
            <a:pPr lvl="1"/>
            <a:r>
              <a:rPr lang="is-IS" dirty="0" err="1"/>
              <a:t>Ideology</a:t>
            </a:r>
            <a:endParaRPr lang="is-IS" dirty="0"/>
          </a:p>
          <a:p>
            <a:pPr lvl="2"/>
            <a:r>
              <a:rPr lang="is-IS" dirty="0" err="1"/>
              <a:t>Positive</a:t>
            </a:r>
            <a:r>
              <a:rPr lang="is-IS" dirty="0"/>
              <a:t> </a:t>
            </a:r>
            <a:r>
              <a:rPr lang="is-IS" dirty="0" err="1"/>
              <a:t>approach</a:t>
            </a:r>
            <a:r>
              <a:rPr lang="is-IS" dirty="0"/>
              <a:t>,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Circle</a:t>
            </a:r>
            <a:r>
              <a:rPr lang="is-IS" dirty="0"/>
              <a:t> of </a:t>
            </a:r>
            <a:r>
              <a:rPr lang="is-IS" dirty="0" err="1"/>
              <a:t>Courage</a:t>
            </a:r>
            <a:r>
              <a:rPr lang="is-IS" dirty="0"/>
              <a:t>, </a:t>
            </a:r>
            <a:r>
              <a:rPr lang="is-IS" dirty="0" err="1"/>
              <a:t>Gentle</a:t>
            </a:r>
            <a:r>
              <a:rPr lang="is-IS" dirty="0"/>
              <a:t> </a:t>
            </a:r>
            <a:r>
              <a:rPr lang="is-IS" dirty="0" err="1"/>
              <a:t>Teaching</a:t>
            </a:r>
            <a:r>
              <a:rPr lang="is-IS" dirty="0"/>
              <a:t>, Normalisering</a:t>
            </a:r>
          </a:p>
          <a:p>
            <a:pPr lvl="1"/>
            <a:r>
              <a:rPr lang="is-IS" dirty="0" err="1"/>
              <a:t>Working</a:t>
            </a:r>
            <a:r>
              <a:rPr lang="is-IS" dirty="0"/>
              <a:t> </a:t>
            </a:r>
            <a:r>
              <a:rPr lang="is-IS" dirty="0" err="1"/>
              <a:t>methods</a:t>
            </a:r>
            <a:endParaRPr lang="is-IS" dirty="0"/>
          </a:p>
          <a:p>
            <a:pPr lvl="1"/>
            <a:r>
              <a:rPr lang="is-IS" dirty="0" err="1"/>
              <a:t>Advice</a:t>
            </a:r>
            <a:endParaRPr lang="is-IS" dirty="0"/>
          </a:p>
          <a:p>
            <a:pPr lvl="1"/>
            <a:r>
              <a:rPr lang="is-IS" dirty="0" err="1"/>
              <a:t>Guidance</a:t>
            </a:r>
            <a:endParaRPr lang="is-IS" dirty="0"/>
          </a:p>
          <a:p>
            <a:pPr lvl="1"/>
            <a:r>
              <a:rPr lang="is-IS" dirty="0" err="1"/>
              <a:t>Education</a:t>
            </a:r>
            <a:endParaRPr lang="is-IS" dirty="0"/>
          </a:p>
          <a:p>
            <a:pPr lvl="1"/>
            <a:r>
              <a:rPr lang="is-IS" dirty="0"/>
              <a:t>Analysis</a:t>
            </a:r>
          </a:p>
          <a:p>
            <a:endParaRPr lang="is-IS" dirty="0"/>
          </a:p>
        </p:txBody>
      </p:sp>
      <p:pic>
        <p:nvPicPr>
          <p:cNvPr id="5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4807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Knowledge </a:t>
            </a:r>
            <a:r>
              <a:rPr lang="is-IS" dirty="0" err="1" smtClean="0"/>
              <a:t>center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After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activity</a:t>
            </a:r>
            <a:r>
              <a:rPr lang="is-IS" dirty="0" smtClean="0"/>
              <a:t> </a:t>
            </a:r>
            <a:r>
              <a:rPr lang="is-IS" dirty="0" err="1" smtClean="0"/>
              <a:t>center</a:t>
            </a:r>
            <a:r>
              <a:rPr lang="is-IS" dirty="0" smtClean="0"/>
              <a:t> in </a:t>
            </a:r>
            <a:r>
              <a:rPr lang="is-IS" dirty="0" err="1" smtClean="0"/>
              <a:t>every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endParaRPr lang="is-IS" dirty="0" smtClean="0"/>
          </a:p>
          <a:p>
            <a:pPr lvl="1"/>
            <a:r>
              <a:rPr lang="is-IS" dirty="0" smtClean="0"/>
              <a:t>All </a:t>
            </a:r>
            <a:r>
              <a:rPr lang="is-IS" dirty="0" err="1" smtClean="0"/>
              <a:t>children</a:t>
            </a:r>
            <a:r>
              <a:rPr lang="is-IS" dirty="0" smtClean="0"/>
              <a:t> </a:t>
            </a:r>
            <a:r>
              <a:rPr lang="is-IS" dirty="0" err="1" smtClean="0"/>
              <a:t>welcome</a:t>
            </a:r>
            <a:r>
              <a:rPr lang="is-IS" dirty="0" smtClean="0"/>
              <a:t> (</a:t>
            </a:r>
            <a:r>
              <a:rPr lang="is-IS" dirty="0" err="1" smtClean="0"/>
              <a:t>customized</a:t>
            </a:r>
            <a:r>
              <a:rPr lang="is-IS" dirty="0" smtClean="0"/>
              <a:t>)</a:t>
            </a:r>
          </a:p>
          <a:p>
            <a:pPr lvl="1"/>
            <a:r>
              <a:rPr lang="is-IS" dirty="0" err="1" smtClean="0"/>
              <a:t>Personalized</a:t>
            </a:r>
            <a:r>
              <a:rPr lang="is-IS" dirty="0" smtClean="0"/>
              <a:t> </a:t>
            </a:r>
            <a:r>
              <a:rPr lang="is-IS" dirty="0" err="1" smtClean="0"/>
              <a:t>support</a:t>
            </a:r>
            <a:endParaRPr lang="is-IS" dirty="0" smtClean="0"/>
          </a:p>
          <a:p>
            <a:pPr lvl="1"/>
            <a:r>
              <a:rPr lang="is-IS" dirty="0" err="1" smtClean="0"/>
              <a:t>Post</a:t>
            </a:r>
            <a:r>
              <a:rPr lang="is-IS" dirty="0" smtClean="0"/>
              <a:t> </a:t>
            </a:r>
            <a:r>
              <a:rPr lang="is-IS" dirty="0" err="1" smtClean="0"/>
              <a:t>review</a:t>
            </a:r>
            <a:endParaRPr lang="is-IS" dirty="0" smtClean="0"/>
          </a:p>
          <a:p>
            <a:pPr lvl="1"/>
            <a:r>
              <a:rPr lang="is-IS" dirty="0" err="1" smtClean="0"/>
              <a:t>Advice</a:t>
            </a:r>
            <a:r>
              <a:rPr lang="is-IS" dirty="0" smtClean="0"/>
              <a:t> and </a:t>
            </a:r>
            <a:r>
              <a:rPr lang="is-IS" dirty="0" err="1" smtClean="0"/>
              <a:t>education</a:t>
            </a:r>
            <a:endParaRPr lang="is-IS" dirty="0" smtClean="0"/>
          </a:p>
          <a:p>
            <a:pPr lvl="2"/>
            <a:r>
              <a:rPr lang="is-IS" dirty="0" smtClean="0"/>
              <a:t>For </a:t>
            </a:r>
            <a:r>
              <a:rPr lang="is-IS" dirty="0" err="1" smtClean="0"/>
              <a:t>employees</a:t>
            </a:r>
            <a:endParaRPr lang="is-IS" dirty="0" smtClean="0"/>
          </a:p>
          <a:p>
            <a:pPr lvl="1"/>
            <a:r>
              <a:rPr lang="is-IS" dirty="0" err="1" smtClean="0"/>
              <a:t>Personal</a:t>
            </a:r>
            <a:r>
              <a:rPr lang="is-IS" dirty="0" smtClean="0"/>
              <a:t> plan</a:t>
            </a:r>
          </a:p>
          <a:p>
            <a:pPr lvl="2"/>
            <a:r>
              <a:rPr lang="is-IS" dirty="0" err="1" smtClean="0"/>
              <a:t>Made</a:t>
            </a:r>
            <a:r>
              <a:rPr lang="is-IS" dirty="0" smtClean="0"/>
              <a:t> for </a:t>
            </a:r>
            <a:r>
              <a:rPr lang="is-IS" dirty="0" err="1" smtClean="0"/>
              <a:t>each</a:t>
            </a:r>
            <a:r>
              <a:rPr lang="is-IS" dirty="0" smtClean="0"/>
              <a:t> </a:t>
            </a:r>
            <a:r>
              <a:rPr lang="is-IS" dirty="0" err="1" smtClean="0"/>
              <a:t>child</a:t>
            </a:r>
            <a:r>
              <a:rPr lang="is-IS" dirty="0" smtClean="0"/>
              <a:t> </a:t>
            </a:r>
            <a:r>
              <a:rPr lang="is-IS" dirty="0" err="1" smtClean="0"/>
              <a:t>with</a:t>
            </a:r>
            <a:r>
              <a:rPr lang="is-IS" dirty="0" smtClean="0"/>
              <a:t> </a:t>
            </a:r>
            <a:r>
              <a:rPr lang="is-IS" dirty="0" err="1" smtClean="0"/>
              <a:t>goals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dirty="0" smtClean="0"/>
              <a:t>and </a:t>
            </a:r>
            <a:r>
              <a:rPr lang="is-IS" dirty="0" err="1" smtClean="0"/>
              <a:t>working</a:t>
            </a:r>
            <a:r>
              <a:rPr lang="is-IS" dirty="0" smtClean="0"/>
              <a:t> </a:t>
            </a:r>
            <a:r>
              <a:rPr lang="is-IS" dirty="0" err="1" smtClean="0"/>
              <a:t>method</a:t>
            </a:r>
            <a:r>
              <a:rPr lang="is-IS" dirty="0" smtClean="0"/>
              <a:t> for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year</a:t>
            </a:r>
            <a:endParaRPr lang="is-IS" dirty="0" smtClean="0"/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278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 rot="16200000">
            <a:off x="-2201069" y="2826544"/>
            <a:ext cx="662463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s-IS" sz="6600" b="1" spc="1000" dirty="0" smtClean="0"/>
              <a:t>STRATEGY</a:t>
            </a:r>
            <a:endParaRPr lang="is-IS" sz="6600" b="1" spc="1000" dirty="0"/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2281238" y="436563"/>
            <a:ext cx="6384925" cy="6011862"/>
            <a:chOff x="0" y="0"/>
            <a:chExt cx="6385680" cy="6012097"/>
          </a:xfrm>
        </p:grpSpPr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0" y="0"/>
              <a:ext cx="6385680" cy="6012097"/>
              <a:chOff x="0" y="0"/>
              <a:chExt cx="6385680" cy="6012097"/>
            </a:xfrm>
          </p:grpSpPr>
          <p:grpSp>
            <p:nvGrpSpPr>
              <p:cNvPr id="8201" name="Group 9"/>
              <p:cNvGrpSpPr>
                <a:grpSpLocks/>
              </p:cNvGrpSpPr>
              <p:nvPr/>
            </p:nvGrpSpPr>
            <p:grpSpPr bwMode="auto">
              <a:xfrm>
                <a:off x="15902" y="1550504"/>
                <a:ext cx="6369658" cy="1304925"/>
                <a:chOff x="0" y="0"/>
                <a:chExt cx="6369658" cy="1304925"/>
              </a:xfrm>
            </p:grpSpPr>
            <p:grpSp>
              <p:nvGrpSpPr>
                <p:cNvPr id="8256" name="Group 3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369658" cy="1304925"/>
                  <a:chOff x="0" y="0"/>
                  <a:chExt cx="6369658" cy="1304925"/>
                </a:xfrm>
              </p:grpSpPr>
              <p:sp>
                <p:nvSpPr>
                  <p:cNvPr id="8270" name="Rétthyrningur 90"/>
                  <p:cNvSpPr>
                    <a:spLocks noChangeArrowheads="1"/>
                  </p:cNvSpPr>
                  <p:nvPr/>
                </p:nvSpPr>
                <p:spPr bwMode="auto">
                  <a:xfrm>
                    <a:off x="1081378" y="23854"/>
                    <a:ext cx="5288280" cy="125603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D99594"/>
                      </a:gs>
                      <a:gs pos="50000">
                        <a:srgbClr val="F2DBDB"/>
                      </a:gs>
                      <a:gs pos="100000">
                        <a:srgbClr val="D99594"/>
                      </a:gs>
                    </a:gsLst>
                    <a:lin ang="18900000" scaled="1"/>
                  </a:gradFill>
                  <a:ln w="12700">
                    <a:solidFill>
                      <a:srgbClr val="D99594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is-IS"/>
                  </a:p>
                </p:txBody>
              </p:sp>
              <p:sp>
                <p:nvSpPr>
                  <p:cNvPr id="44" name="Textarammi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076325" cy="1304925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extLst/>
                </p:spPr>
                <p:txBody>
                  <a:bodyPr anchor="ctr" upright="1"/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da-DK" sz="12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rPr>
                      <a:t>Methods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257" name="Group 37"/>
                <p:cNvGrpSpPr>
                  <a:grpSpLocks/>
                </p:cNvGrpSpPr>
                <p:nvPr/>
              </p:nvGrpSpPr>
              <p:grpSpPr bwMode="auto">
                <a:xfrm>
                  <a:off x="1288112" y="278296"/>
                  <a:ext cx="4832515" cy="818515"/>
                  <a:chOff x="0" y="0"/>
                  <a:chExt cx="4832515" cy="818515"/>
                </a:xfrm>
              </p:grpSpPr>
              <p:sp>
                <p:nvSpPr>
                  <p:cNvPr id="39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5902"/>
                    <a:ext cx="1079500" cy="73800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spc="-3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Inclusive</a:t>
                    </a:r>
                    <a:r>
                      <a:rPr lang="is-IS" sz="1000" b="1" spc="-3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3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education</a:t>
                    </a:r>
                    <a:r>
                      <a:rPr lang="is-IS" sz="1000" b="1" spc="-3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3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and</a:t>
                    </a:r>
                    <a:r>
                      <a:rPr lang="is-IS" sz="1000" b="1" spc="-3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3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work</a:t>
                    </a:r>
                    <a:r>
                      <a:rPr lang="is-IS" sz="1000" b="1" spc="-3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3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with</a:t>
                    </a:r>
                    <a:r>
                      <a:rPr lang="is-IS" sz="1000" b="1" spc="-3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3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participation</a:t>
                    </a:r>
                    <a:r>
                      <a:rPr lang="is-IS" sz="1000" b="1" spc="-3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40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56306" y="7951"/>
                    <a:ext cx="1079500" cy="73914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Joint</a:t>
                    </a:r>
                    <a:r>
                      <a:rPr lang="is-IS" sz="1000" b="1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effort</a:t>
                    </a:r>
                    <a:r>
                      <a:rPr lang="is-IS" sz="1000" b="1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based</a:t>
                    </a:r>
                    <a:r>
                      <a:rPr lang="is-IS" sz="1000" b="1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on</a:t>
                    </a:r>
                    <a:r>
                      <a:rPr lang="is-IS" sz="1000" b="1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democracy</a:t>
                    </a:r>
                    <a:r>
                      <a:rPr lang="is-IS" sz="1000" b="1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and</a:t>
                    </a:r>
                    <a:r>
                      <a:rPr lang="is-IS" sz="1000" b="1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variety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41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04661" y="0"/>
                    <a:ext cx="1079500" cy="818515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spc="-2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Flow</a:t>
                    </a:r>
                    <a:r>
                      <a:rPr lang="is-IS" sz="1000" b="1" spc="-2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2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between</a:t>
                    </a:r>
                    <a:r>
                      <a:rPr lang="is-IS" sz="1000" b="1" spc="-2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2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levels</a:t>
                    </a:r>
                    <a:r>
                      <a:rPr lang="is-IS" sz="1000" b="1" spc="-2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of </a:t>
                    </a:r>
                    <a:r>
                      <a:rPr lang="is-IS" sz="1000" b="1" spc="-2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schooling</a:t>
                    </a:r>
                    <a:r>
                      <a:rPr lang="is-IS" sz="1000" b="1" spc="-2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, </a:t>
                    </a:r>
                    <a:r>
                      <a:rPr lang="is-IS" sz="1000" b="1" spc="-2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courses</a:t>
                    </a:r>
                    <a:r>
                      <a:rPr lang="is-IS" sz="1000" b="1" spc="-2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, </a:t>
                    </a:r>
                    <a:r>
                      <a:rPr lang="is-IS" sz="1000" b="1" spc="-2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schools</a:t>
                    </a:r>
                    <a:r>
                      <a:rPr lang="is-IS" sz="1000" b="1" spc="-2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2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and</a:t>
                    </a:r>
                    <a:r>
                      <a:rPr lang="is-IS" sz="1000" b="1" spc="-2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2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youth</a:t>
                    </a:r>
                    <a:r>
                      <a:rPr lang="is-IS" sz="1000" b="1" spc="-20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20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work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42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53015" y="0"/>
                    <a:ext cx="1079500" cy="73914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Improvements</a:t>
                    </a:r>
                    <a:r>
                      <a:rPr lang="is-IS" sz="1000" b="1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, </a:t>
                    </a: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valuations</a:t>
                    </a:r>
                    <a:r>
                      <a:rPr lang="is-IS" sz="1000" b="1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and</a:t>
                    </a:r>
                    <a:r>
                      <a:rPr lang="is-IS" sz="1000" b="1" dirty="0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632423"/>
                        </a:solidFill>
                        <a:latin typeface="Calibri"/>
                        <a:ea typeface="Times New Roman"/>
                        <a:cs typeface="Times New Roman"/>
                      </a:rPr>
                      <a:t>innovations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202" name="Group 10"/>
              <p:cNvGrpSpPr>
                <a:grpSpLocks/>
              </p:cNvGrpSpPr>
              <p:nvPr/>
            </p:nvGrpSpPr>
            <p:grpSpPr bwMode="auto">
              <a:xfrm>
                <a:off x="15902" y="3148716"/>
                <a:ext cx="6369658" cy="1304925"/>
                <a:chOff x="0" y="0"/>
                <a:chExt cx="6369658" cy="1304925"/>
              </a:xfrm>
            </p:grpSpPr>
            <p:grpSp>
              <p:nvGrpSpPr>
                <p:cNvPr id="8238" name="Group 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369658" cy="1304925"/>
                  <a:chOff x="0" y="0"/>
                  <a:chExt cx="6369658" cy="1304925"/>
                </a:xfrm>
              </p:grpSpPr>
              <p:sp>
                <p:nvSpPr>
                  <p:cNvPr id="8252" name="Rétthyrningur 84"/>
                  <p:cNvSpPr>
                    <a:spLocks noChangeArrowheads="1"/>
                  </p:cNvSpPr>
                  <p:nvPr/>
                </p:nvSpPr>
                <p:spPr bwMode="auto">
                  <a:xfrm>
                    <a:off x="1081378" y="15903"/>
                    <a:ext cx="5288280" cy="125603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C2D69B"/>
                      </a:gs>
                      <a:gs pos="50000">
                        <a:srgbClr val="EAF1DD"/>
                      </a:gs>
                      <a:gs pos="100000">
                        <a:srgbClr val="C2D69B"/>
                      </a:gs>
                    </a:gsLst>
                    <a:lin ang="18900000" scaled="1"/>
                  </a:gradFill>
                  <a:ln w="12700">
                    <a:solidFill>
                      <a:srgbClr val="C2D69B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4E6128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is-IS" sz="1100">
                        <a:latin typeface="Calibri" pitchFamily="34" charset="0"/>
                        <a:cs typeface="Times New Roman" pitchFamily="18" charset="0"/>
                      </a:rPr>
                      <a:t> </a:t>
                    </a:r>
                  </a:p>
                </p:txBody>
              </p:sp>
              <p:sp>
                <p:nvSpPr>
                  <p:cNvPr id="36" name="Textarammi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076325" cy="1304925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</a:effectLst>
                  <a:extLst/>
                </p:spPr>
                <p:txBody>
                  <a:bodyPr anchor="ctr" upright="1"/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da-DK" sz="12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rPr>
                      <a:t>Human resources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239" name="Group 29"/>
                <p:cNvGrpSpPr>
                  <a:grpSpLocks/>
                </p:cNvGrpSpPr>
                <p:nvPr/>
              </p:nvGrpSpPr>
              <p:grpSpPr bwMode="auto">
                <a:xfrm>
                  <a:off x="1288112" y="278296"/>
                  <a:ext cx="4832515" cy="818515"/>
                  <a:chOff x="0" y="0"/>
                  <a:chExt cx="4832515" cy="818515"/>
                </a:xfrm>
              </p:grpSpPr>
              <p:sp>
                <p:nvSpPr>
                  <p:cNvPr id="31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15902"/>
                    <a:ext cx="1079500" cy="737870"/>
                  </a:xfrm>
                  <a:prstGeom prst="rect">
                    <a:avLst/>
                  </a:prstGeom>
                  <a:solidFill>
                    <a:srgbClr val="F1F5E7"/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spc="-30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Leading</a:t>
                    </a:r>
                    <a:r>
                      <a:rPr lang="is-IS" sz="1000" b="1" spc="-30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spc="-30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profession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32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56306" y="7951"/>
                    <a:ext cx="1079500" cy="810260"/>
                  </a:xfrm>
                  <a:prstGeom prst="rect">
                    <a:avLst/>
                  </a:prstGeom>
                  <a:solidFill>
                    <a:srgbClr val="F1F5E7"/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Desirabe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,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friendly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and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encouraging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work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environment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33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04661" y="0"/>
                    <a:ext cx="1079500" cy="818515"/>
                  </a:xfrm>
                  <a:prstGeom prst="rect">
                    <a:avLst/>
                  </a:prstGeom>
                  <a:solidFill>
                    <a:srgbClr val="F1F5E7"/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spc="-20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Qualified and interested employers with ambition for success 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34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53015" y="0"/>
                    <a:ext cx="1079500" cy="817880"/>
                  </a:xfrm>
                  <a:prstGeom prst="rect">
                    <a:avLst/>
                  </a:prstGeom>
                  <a:solidFill>
                    <a:srgbClr val="F1F5E7"/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Academic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society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based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on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interdiciplinary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joint</a:t>
                    </a:r>
                    <a:r>
                      <a:rPr lang="is-IS" sz="1000" b="1" dirty="0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4F6228"/>
                        </a:solidFill>
                        <a:latin typeface="Calibri"/>
                        <a:ea typeface="Times New Roman"/>
                        <a:cs typeface="Times New Roman"/>
                      </a:rPr>
                      <a:t>effort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203" name="Group 11"/>
              <p:cNvGrpSpPr>
                <a:grpSpLocks/>
              </p:cNvGrpSpPr>
              <p:nvPr/>
            </p:nvGrpSpPr>
            <p:grpSpPr bwMode="auto">
              <a:xfrm>
                <a:off x="23854" y="4707172"/>
                <a:ext cx="6361826" cy="1304925"/>
                <a:chOff x="0" y="0"/>
                <a:chExt cx="6361826" cy="1304925"/>
              </a:xfrm>
            </p:grpSpPr>
            <p:grpSp>
              <p:nvGrpSpPr>
                <p:cNvPr id="8223" name="Group 2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361826" cy="1304925"/>
                  <a:chOff x="0" y="0"/>
                  <a:chExt cx="6361826" cy="1304925"/>
                </a:xfrm>
              </p:grpSpPr>
              <p:sp>
                <p:nvSpPr>
                  <p:cNvPr id="8234" name="Rétthyrningur 76"/>
                  <p:cNvSpPr>
                    <a:spLocks noChangeArrowheads="1"/>
                  </p:cNvSpPr>
                  <p:nvPr/>
                </p:nvSpPr>
                <p:spPr bwMode="auto">
                  <a:xfrm>
                    <a:off x="1073426" y="31805"/>
                    <a:ext cx="5288400" cy="125640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ABF8F"/>
                      </a:gs>
                      <a:gs pos="50000">
                        <a:srgbClr val="FDE9D9"/>
                      </a:gs>
                      <a:gs pos="100000">
                        <a:srgbClr val="FABF8F"/>
                      </a:gs>
                    </a:gsLst>
                    <a:lin ang="18900000" scaled="1"/>
                  </a:gradFill>
                  <a:ln w="12700">
                    <a:solidFill>
                      <a:srgbClr val="FABF8F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974706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is-IS"/>
                  </a:p>
                </p:txBody>
              </p:sp>
              <p:sp>
                <p:nvSpPr>
                  <p:cNvPr id="28" name="Textarammi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076325" cy="1304925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  <a:extLst/>
                </p:spPr>
                <p:txBody>
                  <a:bodyPr anchor="ctr" upright="1"/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da-DK" sz="12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rPr>
                      <a:t>Resources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224" name="Group 22"/>
                <p:cNvGrpSpPr>
                  <a:grpSpLocks/>
                </p:cNvGrpSpPr>
                <p:nvPr/>
              </p:nvGrpSpPr>
              <p:grpSpPr bwMode="auto">
                <a:xfrm>
                  <a:off x="1280160" y="302149"/>
                  <a:ext cx="3584161" cy="761724"/>
                  <a:chOff x="0" y="0"/>
                  <a:chExt cx="3584161" cy="761724"/>
                </a:xfrm>
              </p:grpSpPr>
              <p:sp>
                <p:nvSpPr>
                  <p:cNvPr id="24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23854"/>
                    <a:ext cx="1079500" cy="737870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Efficient</a:t>
                    </a:r>
                    <a:r>
                      <a:rPr lang="is-IS" sz="1000" b="1" dirty="0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use</a:t>
                    </a:r>
                    <a:r>
                      <a:rPr lang="is-IS" sz="1000" b="1" dirty="0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 of </a:t>
                    </a:r>
                    <a:r>
                      <a:rPr lang="is-IS" sz="1000" b="1" dirty="0" err="1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financial</a:t>
                    </a:r>
                    <a:r>
                      <a:rPr lang="is-IS" sz="1000" b="1" dirty="0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recources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25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64257" y="15903"/>
                    <a:ext cx="1079500" cy="739140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Efficient</a:t>
                    </a:r>
                    <a:r>
                      <a:rPr lang="is-IS" sz="1000" b="1" dirty="0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information</a:t>
                    </a:r>
                    <a:r>
                      <a:rPr lang="is-IS" sz="1000" b="1" dirty="0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technology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26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04661" y="0"/>
                    <a:ext cx="1079500" cy="739140"/>
                  </a:xfrm>
                  <a:prstGeom prst="rect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Good</a:t>
                    </a:r>
                    <a:r>
                      <a:rPr lang="is-IS" sz="1000" b="1" dirty="0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984806"/>
                        </a:solidFill>
                        <a:latin typeface="Calibri"/>
                        <a:ea typeface="Times New Roman"/>
                        <a:cs typeface="Times New Roman"/>
                      </a:rPr>
                      <a:t>resources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p:grpSp>
          </p:grpSp>
          <p:grpSp>
            <p:nvGrpSpPr>
              <p:cNvPr id="8204" name="Group 12"/>
              <p:cNvGrpSpPr>
                <a:grpSpLocks/>
              </p:cNvGrpSpPr>
              <p:nvPr/>
            </p:nvGrpSpPr>
            <p:grpSpPr bwMode="auto">
              <a:xfrm>
                <a:off x="0" y="0"/>
                <a:ext cx="6344533" cy="1304925"/>
                <a:chOff x="0" y="0"/>
                <a:chExt cx="6344533" cy="1304925"/>
              </a:xfrm>
            </p:grpSpPr>
            <p:grpSp>
              <p:nvGrpSpPr>
                <p:cNvPr id="8205" name="Group 13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6344533" cy="1304925"/>
                  <a:chOff x="0" y="0"/>
                  <a:chExt cx="6344533" cy="1304925"/>
                </a:xfrm>
              </p:grpSpPr>
              <p:sp>
                <p:nvSpPr>
                  <p:cNvPr id="8219" name="Rétthyrningur 100"/>
                  <p:cNvSpPr>
                    <a:spLocks noChangeArrowheads="1"/>
                  </p:cNvSpPr>
                  <p:nvPr/>
                </p:nvSpPr>
                <p:spPr bwMode="auto">
                  <a:xfrm>
                    <a:off x="1057523" y="0"/>
                    <a:ext cx="5287010" cy="12547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95B3D7"/>
                      </a:gs>
                      <a:gs pos="50000">
                        <a:srgbClr val="DBE5F1"/>
                      </a:gs>
                      <a:gs pos="100000">
                        <a:srgbClr val="95B3D7"/>
                      </a:gs>
                    </a:gsLst>
                    <a:lin ang="18900000" scaled="1"/>
                  </a:gradFill>
                  <a:ln w="12700">
                    <a:solidFill>
                      <a:srgbClr val="95B3D7"/>
                    </a:solidFill>
                    <a:miter lim="800000"/>
                    <a:headEnd/>
                    <a:tailEnd/>
                  </a:ln>
                  <a:effectLst>
                    <a:outerShdw dist="35921" dir="2700000" algn="ctr" rotWithShape="0">
                      <a:srgbClr val="243F6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is-IS"/>
                  </a:p>
                </p:txBody>
              </p:sp>
              <p:sp>
                <p:nvSpPr>
                  <p:cNvPr id="21" name="Textarammi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076325" cy="1304925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  <a:extLst/>
                </p:spPr>
                <p:txBody>
                  <a:bodyPr anchor="ctr" upright="1"/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da-DK" sz="1200" b="1" dirty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Times New Roman"/>
                      </a:rPr>
                      <a:t>The child, learner, youth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8206" name="Group 14"/>
                <p:cNvGrpSpPr>
                  <a:grpSpLocks/>
                </p:cNvGrpSpPr>
                <p:nvPr/>
              </p:nvGrpSpPr>
              <p:grpSpPr bwMode="auto">
                <a:xfrm>
                  <a:off x="1280160" y="254441"/>
                  <a:ext cx="4840467" cy="761724"/>
                  <a:chOff x="0" y="0"/>
                  <a:chExt cx="4840467" cy="761724"/>
                </a:xfrm>
              </p:grpSpPr>
              <p:sp>
                <p:nvSpPr>
                  <p:cNvPr id="16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56306" y="15903"/>
                    <a:ext cx="1079500" cy="73914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Secutity,       good health, wellbeing and happyness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17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04661" y="0"/>
                    <a:ext cx="1079500" cy="73914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Widespread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knowledge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,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skills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and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success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18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60967" y="0"/>
                    <a:ext cx="1079500" cy="73914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Social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responsibility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,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function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and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open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mind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  <p:sp>
                <p:nvSpPr>
                  <p:cNvPr id="19" name="Textarammi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23854"/>
                    <a:ext cx="1079500" cy="737870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</p:spPr>
                <p:txBody>
                  <a:bodyPr anchor="ctr" upright="1"/>
                  <a:lstStyle/>
                  <a:p>
                    <a:pPr>
                      <a:lnSpc>
                        <a:spcPct val="115000"/>
                      </a:lnSpc>
                      <a:spcAft>
                        <a:spcPts val="0"/>
                      </a:spcAft>
                      <a:defRPr/>
                    </a:pP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Strong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self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image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and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social</a:t>
                    </a:r>
                    <a:r>
                      <a:rPr lang="is-IS" sz="1000" b="1" dirty="0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 </a:t>
                    </a:r>
                    <a:r>
                      <a:rPr lang="is-IS" sz="1000" b="1" dirty="0" err="1">
                        <a:solidFill>
                          <a:srgbClr val="17365D"/>
                        </a:solidFill>
                        <a:latin typeface="Calibri"/>
                        <a:ea typeface="Times New Roman"/>
                        <a:cs typeface="Times New Roman"/>
                      </a:rPr>
                      <a:t>skills</a:t>
                    </a:r>
                    <a:endParaRPr lang="is-IS" sz="1100" dirty="0">
                      <a:latin typeface="Calibri"/>
                      <a:ea typeface="Times New Roman"/>
                      <a:cs typeface="Times New Roman"/>
                    </a:endParaRPr>
                  </a:p>
                </p:txBody>
              </p:sp>
            </p:grpSp>
          </p:grpSp>
        </p:grpSp>
        <p:sp>
          <p:nvSpPr>
            <p:cNvPr id="7" name="Up Arrow 6"/>
            <p:cNvSpPr/>
            <p:nvPr/>
          </p:nvSpPr>
          <p:spPr>
            <a:xfrm>
              <a:off x="3378599" y="4294355"/>
              <a:ext cx="716047" cy="515958"/>
            </a:xfrm>
            <a:prstGeom prst="up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is-IS"/>
            </a:p>
          </p:txBody>
        </p:sp>
        <p:sp>
          <p:nvSpPr>
            <p:cNvPr id="8" name="Up Arrow 7"/>
            <p:cNvSpPr/>
            <p:nvPr/>
          </p:nvSpPr>
          <p:spPr>
            <a:xfrm>
              <a:off x="3378599" y="2703618"/>
              <a:ext cx="716047" cy="515958"/>
            </a:xfrm>
            <a:prstGeom prst="up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is-IS"/>
            </a:p>
          </p:txBody>
        </p:sp>
        <p:sp>
          <p:nvSpPr>
            <p:cNvPr id="9" name="Up Arrow 8"/>
            <p:cNvSpPr/>
            <p:nvPr/>
          </p:nvSpPr>
          <p:spPr>
            <a:xfrm>
              <a:off x="3378599" y="1104943"/>
              <a:ext cx="716047" cy="515957"/>
            </a:xfrm>
            <a:prstGeom prst="up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is-IS"/>
            </a:p>
          </p:txBody>
        </p:sp>
      </p:grpSp>
      <p:pic>
        <p:nvPicPr>
          <p:cNvPr id="8196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kyggnunúmersstaðgengill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000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en-US" sz="4800" b="1" smtClean="0"/>
              <a:t>SFS leisure core values</a:t>
            </a:r>
          </a:p>
        </p:txBody>
      </p:sp>
      <p:sp>
        <p:nvSpPr>
          <p:cNvPr id="92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Communication skills</a:t>
            </a:r>
            <a:endParaRPr lang="en-US" smtClean="0"/>
          </a:p>
          <a:p>
            <a:r>
              <a:rPr lang="en-US" smtClean="0"/>
              <a:t>Social skills </a:t>
            </a:r>
          </a:p>
          <a:p>
            <a:r>
              <a:rPr lang="en-US" smtClean="0"/>
              <a:t>Self-image</a:t>
            </a:r>
          </a:p>
          <a:p>
            <a:r>
              <a:rPr lang="en-US" smtClean="0"/>
              <a:t>Social engagement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1700213"/>
            <a:ext cx="4564063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4"/>
          <p:cNvSpPr txBox="1">
            <a:spLocks noChangeArrowheads="1"/>
          </p:cNvSpPr>
          <p:nvPr/>
        </p:nvSpPr>
        <p:spPr bwMode="auto">
          <a:xfrm>
            <a:off x="5773738" y="2276475"/>
            <a:ext cx="1584325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s-IS" sz="3200"/>
              <a:t>Home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4564063" y="4365625"/>
            <a:ext cx="1511300" cy="5699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s-IS" sz="3100"/>
              <a:t>Leisure</a:t>
            </a:r>
          </a:p>
        </p:txBody>
      </p:sp>
      <p:sp>
        <p:nvSpPr>
          <p:cNvPr id="9224" name="TextBox 5"/>
          <p:cNvSpPr txBox="1">
            <a:spLocks noChangeArrowheads="1"/>
          </p:cNvSpPr>
          <p:nvPr/>
        </p:nvSpPr>
        <p:spPr bwMode="auto">
          <a:xfrm>
            <a:off x="7331075" y="4349750"/>
            <a:ext cx="1511300" cy="585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s-IS" sz="3200"/>
              <a:t>School</a:t>
            </a:r>
          </a:p>
        </p:txBody>
      </p:sp>
      <p:pic>
        <p:nvPicPr>
          <p:cNvPr id="9225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kyggnunúmersstaðgengill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9613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err="1" smtClean="0"/>
              <a:t>Statistics</a:t>
            </a:r>
            <a:r>
              <a:rPr lang="is-IS" dirty="0" smtClean="0"/>
              <a:t> – </a:t>
            </a:r>
            <a:r>
              <a:rPr lang="is-IS" dirty="0" err="1" smtClean="0"/>
              <a:t>children</a:t>
            </a:r>
            <a:r>
              <a:rPr lang="is-IS" dirty="0" smtClean="0"/>
              <a:t> in </a:t>
            </a:r>
            <a:r>
              <a:rPr lang="is-IS" dirty="0" err="1" smtClean="0"/>
              <a:t>public</a:t>
            </a:r>
            <a:r>
              <a:rPr lang="is-IS" dirty="0" smtClean="0"/>
              <a:t> </a:t>
            </a:r>
            <a:r>
              <a:rPr lang="is-IS" dirty="0" err="1" smtClean="0"/>
              <a:t>schools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38 </a:t>
            </a:r>
            <a:r>
              <a:rPr lang="is-IS" dirty="0" err="1" smtClean="0"/>
              <a:t>afterschool</a:t>
            </a:r>
            <a:r>
              <a:rPr lang="is-IS" dirty="0" smtClean="0"/>
              <a:t> </a:t>
            </a:r>
            <a:r>
              <a:rPr lang="is-IS" dirty="0" err="1" smtClean="0"/>
              <a:t>centers</a:t>
            </a:r>
            <a:r>
              <a:rPr lang="is-IS" dirty="0" smtClean="0"/>
              <a:t> in Reykjavik</a:t>
            </a:r>
          </a:p>
          <a:p>
            <a:pPr lvl="1"/>
            <a:r>
              <a:rPr lang="is-IS" dirty="0" smtClean="0"/>
              <a:t>6-9 </a:t>
            </a:r>
            <a:r>
              <a:rPr lang="is-IS" dirty="0" err="1" smtClean="0"/>
              <a:t>years</a:t>
            </a:r>
            <a:r>
              <a:rPr lang="is-IS" dirty="0" smtClean="0"/>
              <a:t> </a:t>
            </a:r>
            <a:r>
              <a:rPr lang="is-IS" dirty="0" err="1" smtClean="0"/>
              <a:t>old</a:t>
            </a:r>
            <a:r>
              <a:rPr lang="is-IS" dirty="0" smtClean="0"/>
              <a:t> (</a:t>
            </a:r>
            <a:r>
              <a:rPr lang="is-IS" dirty="0" err="1" smtClean="0"/>
              <a:t>about</a:t>
            </a:r>
            <a:r>
              <a:rPr lang="is-IS" dirty="0" smtClean="0"/>
              <a:t> 4300 </a:t>
            </a:r>
            <a:r>
              <a:rPr lang="is-IS" dirty="0" err="1" smtClean="0"/>
              <a:t>children</a:t>
            </a:r>
            <a:r>
              <a:rPr lang="is-IS" dirty="0" smtClean="0"/>
              <a:t>)</a:t>
            </a:r>
          </a:p>
          <a:p>
            <a:pPr lvl="1"/>
            <a:r>
              <a:rPr lang="is-IS" dirty="0" err="1" smtClean="0"/>
              <a:t>Serves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</a:t>
            </a:r>
            <a:r>
              <a:rPr lang="is-IS" dirty="0" err="1" smtClean="0"/>
              <a:t>with</a:t>
            </a:r>
            <a:r>
              <a:rPr lang="is-IS" dirty="0" smtClean="0"/>
              <a:t> </a:t>
            </a:r>
            <a:r>
              <a:rPr lang="is-IS" dirty="0" err="1" smtClean="0"/>
              <a:t>disabilities</a:t>
            </a:r>
            <a:r>
              <a:rPr lang="is-IS" dirty="0" smtClean="0"/>
              <a:t> </a:t>
            </a:r>
            <a:r>
              <a:rPr lang="is-IS" dirty="0" err="1" smtClean="0"/>
              <a:t>who</a:t>
            </a:r>
            <a:r>
              <a:rPr lang="is-IS" dirty="0" smtClean="0"/>
              <a:t> </a:t>
            </a:r>
            <a:r>
              <a:rPr lang="is-IS" dirty="0" err="1" smtClean="0"/>
              <a:t>go</a:t>
            </a:r>
            <a:r>
              <a:rPr lang="is-IS" dirty="0" smtClean="0"/>
              <a:t> </a:t>
            </a:r>
            <a:r>
              <a:rPr lang="is-IS" dirty="0" err="1" smtClean="0"/>
              <a:t>to</a:t>
            </a:r>
            <a:r>
              <a:rPr lang="is-IS" dirty="0" smtClean="0"/>
              <a:t> </a:t>
            </a:r>
            <a:r>
              <a:rPr lang="is-IS" dirty="0" err="1" smtClean="0"/>
              <a:t>public</a:t>
            </a:r>
            <a:r>
              <a:rPr lang="is-IS" dirty="0" smtClean="0"/>
              <a:t> </a:t>
            </a:r>
            <a:r>
              <a:rPr lang="is-IS" dirty="0" err="1" smtClean="0"/>
              <a:t>schools</a:t>
            </a:r>
            <a:endParaRPr lang="is-IS" dirty="0" smtClean="0"/>
          </a:p>
          <a:p>
            <a:pPr lvl="1"/>
            <a:r>
              <a:rPr lang="is-IS" dirty="0" err="1" smtClean="0"/>
              <a:t>Personalized</a:t>
            </a:r>
            <a:r>
              <a:rPr lang="is-IS" dirty="0" smtClean="0"/>
              <a:t> </a:t>
            </a:r>
            <a:r>
              <a:rPr lang="is-IS" dirty="0" err="1" smtClean="0"/>
              <a:t>support</a:t>
            </a:r>
            <a:r>
              <a:rPr lang="is-IS" dirty="0" smtClean="0"/>
              <a:t> for </a:t>
            </a:r>
            <a:r>
              <a:rPr lang="is-IS" dirty="0" err="1" smtClean="0"/>
              <a:t>about</a:t>
            </a:r>
            <a:r>
              <a:rPr lang="is-IS" dirty="0" smtClean="0"/>
              <a:t> 300 </a:t>
            </a:r>
            <a:r>
              <a:rPr lang="is-IS" dirty="0" err="1" smtClean="0"/>
              <a:t>children</a:t>
            </a:r>
            <a:r>
              <a:rPr lang="is-IS" dirty="0" smtClean="0"/>
              <a:t> (7%) </a:t>
            </a:r>
          </a:p>
          <a:p>
            <a:r>
              <a:rPr lang="is-IS" dirty="0" smtClean="0"/>
              <a:t>4 </a:t>
            </a:r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r>
              <a:rPr lang="is-IS" dirty="0" smtClean="0"/>
              <a:t> for </a:t>
            </a:r>
            <a:r>
              <a:rPr lang="is-IS" dirty="0" err="1" smtClean="0"/>
              <a:t>disabled</a:t>
            </a:r>
            <a:r>
              <a:rPr lang="is-IS" dirty="0" smtClean="0"/>
              <a:t> </a:t>
            </a:r>
            <a:r>
              <a:rPr lang="is-IS" dirty="0" err="1" smtClean="0"/>
              <a:t>children</a:t>
            </a:r>
            <a:r>
              <a:rPr lang="is-IS" dirty="0" smtClean="0"/>
              <a:t> in </a:t>
            </a:r>
            <a:r>
              <a:rPr lang="is-IS" dirty="0" err="1" smtClean="0"/>
              <a:t>public</a:t>
            </a:r>
            <a:r>
              <a:rPr lang="is-IS" dirty="0" smtClean="0"/>
              <a:t> </a:t>
            </a:r>
            <a:r>
              <a:rPr lang="is-IS" dirty="0" err="1" smtClean="0"/>
              <a:t>schools</a:t>
            </a:r>
            <a:endParaRPr lang="is-IS" dirty="0" smtClean="0"/>
          </a:p>
          <a:p>
            <a:pPr lvl="1"/>
            <a:r>
              <a:rPr lang="is-IS" dirty="0" smtClean="0"/>
              <a:t>10-16 </a:t>
            </a:r>
            <a:r>
              <a:rPr lang="is-IS" dirty="0" err="1" smtClean="0"/>
              <a:t>years</a:t>
            </a:r>
            <a:r>
              <a:rPr lang="is-IS" dirty="0" smtClean="0"/>
              <a:t> </a:t>
            </a:r>
            <a:r>
              <a:rPr lang="is-IS" dirty="0" err="1" smtClean="0"/>
              <a:t>old</a:t>
            </a:r>
            <a:endParaRPr lang="is-IS" dirty="0" smtClean="0"/>
          </a:p>
          <a:p>
            <a:pPr lvl="1"/>
            <a:r>
              <a:rPr lang="is-IS" dirty="0" smtClean="0"/>
              <a:t>ca. </a:t>
            </a:r>
            <a:r>
              <a:rPr lang="is-IS" smtClean="0"/>
              <a:t>60 </a:t>
            </a:r>
            <a:r>
              <a:rPr lang="is-IS" dirty="0" err="1" smtClean="0"/>
              <a:t>children</a:t>
            </a:r>
            <a:endParaRPr lang="is-IS" dirty="0"/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322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err="1" smtClean="0"/>
              <a:t>Statistics</a:t>
            </a:r>
            <a:r>
              <a:rPr lang="is-IS" dirty="0" smtClean="0"/>
              <a:t> – </a:t>
            </a:r>
            <a:r>
              <a:rPr lang="is-IS" dirty="0" err="1" smtClean="0"/>
              <a:t>children</a:t>
            </a:r>
            <a:r>
              <a:rPr lang="is-IS" dirty="0" smtClean="0"/>
              <a:t> in Klettaskóli/</a:t>
            </a:r>
            <a:r>
              <a:rPr lang="is-IS" dirty="0" err="1" smtClean="0"/>
              <a:t>special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1 </a:t>
            </a:r>
            <a:r>
              <a:rPr lang="is-IS" dirty="0" err="1" smtClean="0"/>
              <a:t>afterschool</a:t>
            </a:r>
            <a:r>
              <a:rPr lang="is-IS" dirty="0" smtClean="0"/>
              <a:t> </a:t>
            </a:r>
            <a:r>
              <a:rPr lang="is-IS" dirty="0" err="1" smtClean="0"/>
              <a:t>centre</a:t>
            </a:r>
            <a:endParaRPr lang="is-IS" dirty="0" smtClean="0"/>
          </a:p>
          <a:p>
            <a:r>
              <a:rPr lang="is-IS" dirty="0" smtClean="0"/>
              <a:t>1 </a:t>
            </a:r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</a:t>
            </a:r>
            <a:endParaRPr lang="is-IS" dirty="0" smtClean="0"/>
          </a:p>
          <a:p>
            <a:r>
              <a:rPr lang="is-IS" dirty="0" smtClean="0"/>
              <a:t>1 </a:t>
            </a:r>
            <a:r>
              <a:rPr lang="is-IS" dirty="0" err="1" smtClean="0"/>
              <a:t>youth</a:t>
            </a:r>
            <a:r>
              <a:rPr lang="is-IS" dirty="0" smtClean="0"/>
              <a:t> </a:t>
            </a:r>
            <a:r>
              <a:rPr lang="is-IS" dirty="0" err="1" smtClean="0"/>
              <a:t>club</a:t>
            </a:r>
            <a:endParaRPr lang="is-IS" dirty="0"/>
          </a:p>
          <a:p>
            <a:r>
              <a:rPr lang="is-IS" dirty="0" smtClean="0"/>
              <a:t>ca. 90 </a:t>
            </a:r>
            <a:r>
              <a:rPr lang="is-IS" dirty="0" err="1" smtClean="0"/>
              <a:t>children</a:t>
            </a:r>
            <a:endParaRPr lang="is-IS" dirty="0" smtClean="0"/>
          </a:p>
          <a:p>
            <a:endParaRPr lang="is-IS" dirty="0"/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050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Opening</a:t>
            </a:r>
            <a:r>
              <a:rPr lang="is-IS" dirty="0" smtClean="0"/>
              <a:t> </a:t>
            </a:r>
            <a:r>
              <a:rPr lang="is-IS" dirty="0" err="1" smtClean="0"/>
              <a:t>time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Both</a:t>
            </a:r>
            <a:r>
              <a:rPr lang="is-IS" dirty="0" smtClean="0"/>
              <a:t>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afterschool</a:t>
            </a:r>
            <a:r>
              <a:rPr lang="is-IS" dirty="0" smtClean="0"/>
              <a:t> </a:t>
            </a:r>
            <a:r>
              <a:rPr lang="is-IS" dirty="0" err="1" smtClean="0"/>
              <a:t>programmes</a:t>
            </a:r>
            <a:r>
              <a:rPr lang="is-IS" dirty="0" smtClean="0"/>
              <a:t> and </a:t>
            </a:r>
            <a:r>
              <a:rPr lang="is-IS" dirty="0" err="1" smtClean="0"/>
              <a:t>the</a:t>
            </a:r>
            <a:r>
              <a:rPr lang="is-IS" dirty="0" smtClean="0"/>
              <a:t> </a:t>
            </a:r>
            <a:r>
              <a:rPr lang="is-IS" dirty="0" err="1" smtClean="0"/>
              <a:t>Leisure</a:t>
            </a:r>
            <a:r>
              <a:rPr lang="is-IS" dirty="0" smtClean="0"/>
              <a:t> </a:t>
            </a:r>
            <a:r>
              <a:rPr lang="is-IS" dirty="0" err="1" smtClean="0"/>
              <a:t>clubs</a:t>
            </a:r>
            <a:endParaRPr lang="is-IS" dirty="0" smtClean="0"/>
          </a:p>
          <a:p>
            <a:pPr lvl="1"/>
            <a:r>
              <a:rPr lang="is-IS" dirty="0" err="1"/>
              <a:t>O</a:t>
            </a:r>
            <a:r>
              <a:rPr lang="is-IS" dirty="0" err="1" smtClean="0"/>
              <a:t>pen</a:t>
            </a:r>
            <a:r>
              <a:rPr lang="is-IS" dirty="0" smtClean="0"/>
              <a:t> fram 1:30 </a:t>
            </a:r>
            <a:r>
              <a:rPr lang="is-IS" dirty="0" err="1" smtClean="0"/>
              <a:t>pm</a:t>
            </a:r>
            <a:r>
              <a:rPr lang="is-IS" dirty="0" smtClean="0"/>
              <a:t> </a:t>
            </a:r>
            <a:r>
              <a:rPr lang="is-IS" dirty="0" err="1" smtClean="0"/>
              <a:t>until</a:t>
            </a:r>
            <a:r>
              <a:rPr lang="is-IS" dirty="0" smtClean="0"/>
              <a:t> 5:15 </a:t>
            </a:r>
            <a:r>
              <a:rPr lang="is-IS" dirty="0" err="1" smtClean="0"/>
              <a:t>pm</a:t>
            </a:r>
            <a:r>
              <a:rPr lang="is-IS" dirty="0" smtClean="0"/>
              <a:t> </a:t>
            </a:r>
            <a:r>
              <a:rPr lang="is-IS" dirty="0" err="1" smtClean="0"/>
              <a:t>on</a:t>
            </a:r>
            <a:r>
              <a:rPr lang="is-IS" dirty="0" smtClean="0"/>
              <a:t> regular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days</a:t>
            </a:r>
            <a:r>
              <a:rPr lang="is-IS" dirty="0" smtClean="0"/>
              <a:t> (</a:t>
            </a:r>
            <a:r>
              <a:rPr lang="is-IS" dirty="0" err="1" smtClean="0"/>
              <a:t>monday-friday</a:t>
            </a:r>
            <a:r>
              <a:rPr lang="is-IS" dirty="0" smtClean="0"/>
              <a:t>)</a:t>
            </a:r>
            <a:endParaRPr lang="is-IS" dirty="0"/>
          </a:p>
          <a:p>
            <a:pPr lvl="1"/>
            <a:r>
              <a:rPr lang="is-IS" dirty="0" err="1"/>
              <a:t>O</a:t>
            </a:r>
            <a:r>
              <a:rPr lang="is-IS" dirty="0" err="1" smtClean="0"/>
              <a:t>pen</a:t>
            </a:r>
            <a:r>
              <a:rPr lang="is-IS" dirty="0" smtClean="0"/>
              <a:t> </a:t>
            </a:r>
            <a:r>
              <a:rPr lang="is-IS" dirty="0" err="1" smtClean="0"/>
              <a:t>from</a:t>
            </a:r>
            <a:r>
              <a:rPr lang="is-IS" dirty="0" smtClean="0"/>
              <a:t> 8:00 </a:t>
            </a:r>
            <a:r>
              <a:rPr lang="is-IS" dirty="0" err="1" smtClean="0"/>
              <a:t>am</a:t>
            </a:r>
            <a:r>
              <a:rPr lang="is-IS" dirty="0" smtClean="0"/>
              <a:t> </a:t>
            </a:r>
            <a:r>
              <a:rPr lang="is-IS" dirty="0" err="1" smtClean="0"/>
              <a:t>until</a:t>
            </a:r>
            <a:r>
              <a:rPr lang="is-IS" dirty="0" smtClean="0"/>
              <a:t> 5:15 </a:t>
            </a:r>
            <a:r>
              <a:rPr lang="is-IS" dirty="0" err="1" smtClean="0"/>
              <a:t>pm</a:t>
            </a:r>
            <a:r>
              <a:rPr lang="is-IS" dirty="0" smtClean="0"/>
              <a:t> </a:t>
            </a:r>
            <a:r>
              <a:rPr lang="is-IS" dirty="0" err="1" smtClean="0"/>
              <a:t>during</a:t>
            </a:r>
            <a:r>
              <a:rPr lang="is-IS" dirty="0" smtClean="0"/>
              <a:t> </a:t>
            </a:r>
            <a:r>
              <a:rPr lang="is-IS" dirty="0" err="1" smtClean="0"/>
              <a:t>certain</a:t>
            </a:r>
            <a:r>
              <a:rPr lang="is-IS" dirty="0" smtClean="0"/>
              <a:t> </a:t>
            </a:r>
            <a:r>
              <a:rPr lang="is-IS" dirty="0" err="1" smtClean="0"/>
              <a:t>non</a:t>
            </a:r>
            <a:r>
              <a:rPr lang="is-IS" dirty="0" smtClean="0"/>
              <a:t> </a:t>
            </a:r>
            <a:r>
              <a:rPr lang="is-IS" dirty="0" err="1" smtClean="0"/>
              <a:t>teaching</a:t>
            </a:r>
            <a:r>
              <a:rPr lang="is-IS" dirty="0" smtClean="0"/>
              <a:t> </a:t>
            </a:r>
            <a:r>
              <a:rPr lang="is-IS" dirty="0" err="1" smtClean="0"/>
              <a:t>days</a:t>
            </a:r>
            <a:r>
              <a:rPr lang="is-IS" dirty="0" smtClean="0"/>
              <a:t> and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vacations</a:t>
            </a:r>
            <a:r>
              <a:rPr lang="is-IS" dirty="0" smtClean="0"/>
              <a:t> (</a:t>
            </a:r>
            <a:r>
              <a:rPr lang="is-IS" dirty="0" err="1" smtClean="0"/>
              <a:t>eastar</a:t>
            </a:r>
            <a:r>
              <a:rPr lang="is-IS" dirty="0" smtClean="0"/>
              <a:t>, </a:t>
            </a:r>
            <a:r>
              <a:rPr lang="is-IS" dirty="0" err="1" smtClean="0"/>
              <a:t>christmas</a:t>
            </a:r>
            <a:r>
              <a:rPr lang="is-IS" dirty="0" smtClean="0"/>
              <a:t> and summer)</a:t>
            </a:r>
          </a:p>
          <a:p>
            <a:pPr lvl="1"/>
            <a:r>
              <a:rPr lang="is-IS" dirty="0" err="1"/>
              <a:t>C</a:t>
            </a:r>
            <a:r>
              <a:rPr lang="is-IS" dirty="0" err="1" smtClean="0"/>
              <a:t>losed</a:t>
            </a:r>
            <a:r>
              <a:rPr lang="is-IS" dirty="0" smtClean="0"/>
              <a:t> </a:t>
            </a:r>
            <a:r>
              <a:rPr lang="is-IS" dirty="0" err="1" smtClean="0"/>
              <a:t>during</a:t>
            </a:r>
            <a:r>
              <a:rPr lang="is-IS" dirty="0" smtClean="0"/>
              <a:t> </a:t>
            </a:r>
            <a:r>
              <a:rPr lang="is-IS" dirty="0" err="1" smtClean="0"/>
              <a:t>school</a:t>
            </a:r>
            <a:r>
              <a:rPr lang="is-IS" dirty="0" smtClean="0"/>
              <a:t> </a:t>
            </a:r>
            <a:r>
              <a:rPr lang="is-IS" dirty="0" err="1" smtClean="0"/>
              <a:t>winter</a:t>
            </a:r>
            <a:r>
              <a:rPr lang="is-IS" dirty="0" smtClean="0"/>
              <a:t> </a:t>
            </a:r>
            <a:r>
              <a:rPr lang="is-IS" dirty="0" err="1" smtClean="0"/>
              <a:t>holidays</a:t>
            </a:r>
            <a:endParaRPr lang="is-IS" dirty="0"/>
          </a:p>
        </p:txBody>
      </p:sp>
      <p:pic>
        <p:nvPicPr>
          <p:cNvPr id="4" name="Picture 2" descr="S:\SFS_Skrifstofa\Yfirstjorn_og_stjornsysla\__Logo SFS\Lógó á ensku og norrænu\ens2_cityRvk_educ_yout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18250"/>
            <a:ext cx="2073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0FD1-1F35-47B9-ABEF-BB039DB2B0ED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997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1805</Words>
  <Application>Microsoft Office PowerPoint</Application>
  <PresentationFormat>Skjermfremvisning (4:3)</PresentationFormat>
  <Paragraphs>258</Paragraphs>
  <Slides>22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Office þema</vt:lpstr>
      <vt:lpstr>Leisure activities for 6-16 years old  Children in public and special primary schools in Reykjavík</vt:lpstr>
      <vt:lpstr>Kringlumýri-Leisure centre  Leading in Leisure for disabled</vt:lpstr>
      <vt:lpstr>Kringlumýri-Knowledge center</vt:lpstr>
      <vt:lpstr>Knowledge center</vt:lpstr>
      <vt:lpstr>STRATEGY</vt:lpstr>
      <vt:lpstr>SFS leisure core values</vt:lpstr>
      <vt:lpstr>Statistics – children in public schools</vt:lpstr>
      <vt:lpstr>Statistics – children in Klettaskóli/special school</vt:lpstr>
      <vt:lpstr>Opening time</vt:lpstr>
      <vt:lpstr>Objectives</vt:lpstr>
      <vt:lpstr>After school centers and Leisure clubs</vt:lpstr>
      <vt:lpstr>After school centers</vt:lpstr>
      <vt:lpstr>After school centre</vt:lpstr>
      <vt:lpstr>After school centers are important for disabled children</vt:lpstr>
      <vt:lpstr>Leisure clubs for disabled</vt:lpstr>
      <vt:lpstr>Leisure clubs</vt:lpstr>
      <vt:lpstr>Leisure clubs</vt:lpstr>
      <vt:lpstr>Leisure clubs</vt:lpstr>
      <vt:lpstr>Leisure clubs</vt:lpstr>
      <vt:lpstr>Leisure club´s Democracy</vt:lpstr>
      <vt:lpstr>Why should all children and teenagers be encouraged to participate in organised leisure activities?</vt:lpstr>
      <vt:lpstr>Thanks for listening </vt:lpstr>
    </vt:vector>
  </TitlesOfParts>
  <Company>UTM - Reykjavík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PowerPoint-kynning</dc:title>
  <dc:creator>user</dc:creator>
  <cp:lastModifiedBy>Anders Midtsundstad</cp:lastModifiedBy>
  <cp:revision>41</cp:revision>
  <dcterms:created xsi:type="dcterms:W3CDTF">2013-09-03T09:50:39Z</dcterms:created>
  <dcterms:modified xsi:type="dcterms:W3CDTF">2013-09-26T19:12:04Z</dcterms:modified>
</cp:coreProperties>
</file>