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58" r:id="rId5"/>
    <p:sldId id="262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6731-E051-4E77-AEB8-985F93EA9A83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32E5-FD92-4889-9E0F-CDB1652CC0B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6731-E051-4E77-AEB8-985F93EA9A83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32E5-FD92-4889-9E0F-CDB1652CC0B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6731-E051-4E77-AEB8-985F93EA9A83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32E5-FD92-4889-9E0F-CDB1652CC0B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6731-E051-4E77-AEB8-985F93EA9A83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32E5-FD92-4889-9E0F-CDB1652CC0B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6731-E051-4E77-AEB8-985F93EA9A83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32E5-FD92-4889-9E0F-CDB1652CC0B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6731-E051-4E77-AEB8-985F93EA9A83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32E5-FD92-4889-9E0F-CDB1652CC0B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6731-E051-4E77-AEB8-985F93EA9A83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32E5-FD92-4889-9E0F-CDB1652CC0B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6731-E051-4E77-AEB8-985F93EA9A83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32E5-FD92-4889-9E0F-CDB1652CC0B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6731-E051-4E77-AEB8-985F93EA9A83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32E5-FD92-4889-9E0F-CDB1652CC0B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6731-E051-4E77-AEB8-985F93EA9A83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32E5-FD92-4889-9E0F-CDB1652CC0B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6731-E051-4E77-AEB8-985F93EA9A83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32E5-FD92-4889-9E0F-CDB1652CC0B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76731-E051-4E77-AEB8-985F93EA9A83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732E5-FD92-4889-9E0F-CDB1652CC0B4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rond.bliksvaer@vhss.n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Oppsummering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Hvad er det vigtigste vi tager med os videre</a:t>
            </a:r>
          </a:p>
          <a:p>
            <a:pPr lvl="0"/>
            <a:r>
              <a:rPr lang="nb-NO" smtClean="0"/>
              <a:t>Hvilke opgaver ligger der i den kommende tid</a:t>
            </a:r>
          </a:p>
          <a:p>
            <a:pPr lvl="0"/>
            <a:r>
              <a:rPr lang="nb-NO" smtClean="0"/>
              <a:t>Hvad skal der arbejdes med på næste netværkssamling</a:t>
            </a:r>
          </a:p>
          <a:p>
            <a:endParaRPr lang="nb-NO" smtClean="0"/>
          </a:p>
          <a:p>
            <a:pPr>
              <a:buNone/>
            </a:pPr>
            <a:r>
              <a:rPr lang="nb-NO" smtClean="0"/>
              <a:t>Straks…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mtClean="0"/>
              <a:t>Tankar frå nettverksmøtet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mtClean="0"/>
              <a:t>Nordisk erfaringsutveksling</a:t>
            </a:r>
          </a:p>
          <a:p>
            <a:pPr lvl="1"/>
            <a:r>
              <a:rPr lang="nb-NO" smtClean="0"/>
              <a:t>Innhald</a:t>
            </a:r>
          </a:p>
          <a:p>
            <a:pPr lvl="1"/>
            <a:r>
              <a:rPr lang="nb-NO" smtClean="0"/>
              <a:t>Nettverket - organisering</a:t>
            </a:r>
          </a:p>
          <a:p>
            <a:endParaRPr lang="nb-NO" smtClean="0"/>
          </a:p>
          <a:p>
            <a:r>
              <a:rPr lang="nb-NO" smtClean="0"/>
              <a:t>Skriftleggjering?</a:t>
            </a:r>
          </a:p>
          <a:p>
            <a:pPr lvl="1"/>
            <a:r>
              <a:rPr lang="nb-NO" smtClean="0"/>
              <a:t>Fellesnordisk skriftleg arena? (magasin?)</a:t>
            </a:r>
          </a:p>
          <a:p>
            <a:endParaRPr lang="nb-NO" smtClean="0"/>
          </a:p>
          <a:p>
            <a:r>
              <a:rPr lang="nb-NO" smtClean="0"/>
              <a:t>”Fritid”, og vår rolle som aktør</a:t>
            </a:r>
          </a:p>
          <a:p>
            <a:pPr lvl="1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Nordisk nettverksmøte 24/9 2012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b-NO" smtClean="0"/>
              <a:t>Ønsker – kommende nettverksmøter:</a:t>
            </a:r>
          </a:p>
          <a:p>
            <a:pPr>
              <a:buFont typeface="Wingdings" pitchFamily="2" charset="2"/>
              <a:buChar char="Ø"/>
            </a:pPr>
            <a:r>
              <a:rPr lang="nb-NO" smtClean="0"/>
              <a:t>To dagars møte</a:t>
            </a:r>
          </a:p>
          <a:p>
            <a:pPr>
              <a:buFont typeface="Wingdings" pitchFamily="2" charset="2"/>
              <a:buChar char="Ø"/>
            </a:pPr>
            <a:r>
              <a:rPr lang="nb-NO" smtClean="0"/>
              <a:t>Felles webområde</a:t>
            </a:r>
          </a:p>
          <a:p>
            <a:pPr>
              <a:buFont typeface="Wingdings" pitchFamily="2" charset="2"/>
              <a:buChar char="Ø"/>
            </a:pPr>
            <a:r>
              <a:rPr lang="nb-NO" smtClean="0"/>
              <a:t>Fortsatt møter for å utveksle gode eksempel</a:t>
            </a:r>
          </a:p>
          <a:p>
            <a:pPr>
              <a:buFont typeface="Wingdings" pitchFamily="2" charset="2"/>
              <a:buChar char="Ø"/>
            </a:pPr>
            <a:r>
              <a:rPr lang="nb-NO" smtClean="0"/>
              <a:t>Dele nettverket i dei som arbeider konkret i virksomheter og dei som arbeider strategisk nivå</a:t>
            </a:r>
          </a:p>
          <a:p>
            <a:pPr>
              <a:buFont typeface="Wingdings" pitchFamily="2" charset="2"/>
              <a:buChar char="Ø"/>
            </a:pPr>
            <a:r>
              <a:rPr lang="nb-NO" smtClean="0"/>
              <a:t>Gje rom for erfaringsutveksling i mindre grupper</a:t>
            </a:r>
          </a:p>
          <a:p>
            <a:pPr>
              <a:buFont typeface="Wingdings" pitchFamily="2" charset="2"/>
              <a:buChar char="Ø"/>
            </a:pPr>
            <a:r>
              <a:rPr lang="nb-NO" smtClean="0"/>
              <a:t>Finland må også med</a:t>
            </a:r>
          </a:p>
          <a:p>
            <a:pPr>
              <a:buFont typeface="Wingdings" pitchFamily="2" charset="2"/>
              <a:buChar char="Ø"/>
            </a:pPr>
            <a:r>
              <a:rPr lang="nb-NO" smtClean="0"/>
              <a:t>Ønskjer å lære meir om kvarandre sine land</a:t>
            </a:r>
          </a:p>
          <a:p>
            <a:pPr>
              <a:buFont typeface="Wingdings" pitchFamily="2" charset="2"/>
              <a:buChar char="Ø"/>
            </a:pPr>
            <a:r>
              <a:rPr lang="nb-NO" smtClean="0"/>
              <a:t>Få med fleire organisasjonar</a:t>
            </a:r>
          </a:p>
          <a:p>
            <a:pPr>
              <a:buFont typeface="Wingdings" pitchFamily="2" charset="2"/>
              <a:buChar char="Ø"/>
            </a:pPr>
            <a:r>
              <a:rPr lang="nb-NO" smtClean="0"/>
              <a:t>Bra om det kan vere eit dynamisk nettverk, slik at så mange som mogleg frå ulike hald kan komme og få informasjon</a:t>
            </a:r>
          </a:p>
          <a:p>
            <a:pPr>
              <a:buFont typeface="Wingdings" pitchFamily="2" charset="2"/>
              <a:buChar char="Ø"/>
            </a:pPr>
            <a:r>
              <a:rPr lang="nb-NO" smtClean="0"/>
              <a:t>Økonomisk støtte frå kvart land si regjering/fylke/kommune</a:t>
            </a:r>
          </a:p>
          <a:p>
            <a:pPr>
              <a:buFont typeface="Wingdings" pitchFamily="2" charset="2"/>
              <a:buChar char="Ø"/>
            </a:pP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nb-NO" dirty="0"/>
              <a:t>Hvad er det vigtigste vi tager med os </a:t>
            </a:r>
            <a:r>
              <a:rPr lang="nb-NO" dirty="0" smtClean="0"/>
              <a:t>videre ?</a:t>
            </a:r>
            <a:endParaRPr lang="nb-NO" dirty="0"/>
          </a:p>
          <a:p>
            <a:pPr lvl="0"/>
            <a:r>
              <a:rPr lang="nb-NO" dirty="0"/>
              <a:t>Hvilke opgaver ligger der i den kommende </a:t>
            </a:r>
            <a:r>
              <a:rPr lang="nb-NO" dirty="0" smtClean="0"/>
              <a:t>tid ? (for nettverket, for fagfeltet)</a:t>
            </a:r>
            <a:endParaRPr lang="nb-NO" dirty="0"/>
          </a:p>
          <a:p>
            <a:pPr lvl="0"/>
            <a:r>
              <a:rPr lang="nb-NO" dirty="0" smtClean="0"/>
              <a:t>Hvad skal der arbejdes med på næste netværkssamling ?</a:t>
            </a:r>
          </a:p>
          <a:p>
            <a:endParaRPr lang="nb-NO" dirty="0" smtClean="0"/>
          </a:p>
          <a:p>
            <a:pPr>
              <a:buNone/>
            </a:pPr>
            <a:r>
              <a:rPr lang="nb-NO" sz="2400" dirty="0" smtClean="0">
                <a:solidFill>
                  <a:srgbClr val="FF0000"/>
                </a:solidFill>
              </a:rPr>
              <a:t>4 grupper</a:t>
            </a:r>
          </a:p>
          <a:p>
            <a:pPr>
              <a:buNone/>
            </a:pPr>
            <a:r>
              <a:rPr lang="nb-NO" sz="2400" dirty="0" smtClean="0">
                <a:solidFill>
                  <a:srgbClr val="FF0000"/>
                </a:solidFill>
              </a:rPr>
              <a:t>3 punkt per spørsmål</a:t>
            </a:r>
          </a:p>
          <a:p>
            <a:pPr>
              <a:buNone/>
            </a:pPr>
            <a:r>
              <a:rPr lang="nb-NO" sz="2400" dirty="0" smtClean="0">
                <a:solidFill>
                  <a:srgbClr val="FF0000"/>
                </a:solidFill>
              </a:rPr>
              <a:t>Presentasjon (send på epost, </a:t>
            </a:r>
            <a:r>
              <a:rPr lang="nb-NO" sz="2400" dirty="0" smtClean="0">
                <a:solidFill>
                  <a:srgbClr val="FF0000"/>
                </a:solidFill>
                <a:hlinkClick r:id="rId2"/>
              </a:rPr>
              <a:t>trond.bliksvaer@vhss.no</a:t>
            </a:r>
            <a:r>
              <a:rPr lang="nb-NO" sz="2400" dirty="0" smtClean="0">
                <a:solidFill>
                  <a:srgbClr val="FF0000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Neste konferanse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smtClean="0"/>
          </a:p>
          <a:p>
            <a:pPr>
              <a:buNone/>
            </a:pPr>
            <a:r>
              <a:rPr lang="nb-NO" smtClean="0"/>
              <a:t>24-25. september 2014</a:t>
            </a:r>
          </a:p>
          <a:p>
            <a:pPr>
              <a:buNone/>
            </a:pPr>
            <a:endParaRPr lang="nb-NO" smtClean="0"/>
          </a:p>
          <a:p>
            <a:pPr>
              <a:buNone/>
            </a:pPr>
            <a:r>
              <a:rPr lang="nb-NO" smtClean="0"/>
              <a:t>Beitostølen Helsesportssenter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8079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200</Words>
  <Application>Microsoft Office PowerPoint</Application>
  <PresentationFormat>Skjermfremvisning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Oppsummering</vt:lpstr>
      <vt:lpstr>Tankar frå nettverksmøtet</vt:lpstr>
      <vt:lpstr>Nordisk nettverksmøte 24/9 2012</vt:lpstr>
      <vt:lpstr>PowerPoint-presentasjon</vt:lpstr>
      <vt:lpstr>Neste konferanse</vt:lpstr>
    </vt:vector>
  </TitlesOfParts>
  <Company>Valnesfjord Helsesportsenter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Oppsummering</dc:title>
  <dc:creator>Trond Bliksvær</dc:creator>
  <cp:lastModifiedBy>Anders Midtsundstad</cp:lastModifiedBy>
  <cp:revision>30</cp:revision>
  <dcterms:created xsi:type="dcterms:W3CDTF">2013-09-10T00:15:46Z</dcterms:created>
  <dcterms:modified xsi:type="dcterms:W3CDTF">2013-09-26T18:36:42Z</dcterms:modified>
</cp:coreProperties>
</file>